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</p:sldIdLst>
  <p:sldSz cx="15119350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77"/>
    <a:srgbClr val="4D4748"/>
    <a:srgbClr val="989898"/>
    <a:srgbClr val="7F7F7F"/>
    <a:srgbClr val="F7F8F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58" autoAdjust="0"/>
    <p:restoredTop sz="94657" autoAdjust="0"/>
  </p:normalViewPr>
  <p:slideViewPr>
    <p:cSldViewPr snapToGrid="0">
      <p:cViewPr varScale="1">
        <p:scale>
          <a:sx n="92" d="100"/>
          <a:sy n="92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19" y="1178222"/>
            <a:ext cx="11339513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3781306"/>
            <a:ext cx="11339513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40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2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5" y="383297"/>
            <a:ext cx="3260110" cy="610108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5" y="383297"/>
            <a:ext cx="9591338" cy="610108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83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pix10.agoda.net/hotelImages/429/42976/42976_15083112430035410514.jpg?s=1024x76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1329"/>
            <a:ext cx="15119350" cy="95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0" y="-1051329"/>
            <a:ext cx="15119350" cy="9599084"/>
          </a:xfrm>
          <a:prstGeom prst="rect">
            <a:avLst/>
          </a:prstGeom>
          <a:solidFill>
            <a:schemeClr val="tx1">
              <a:lumMod val="75000"/>
              <a:lumOff val="25000"/>
              <a:alpha val="8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9"/>
          </a:p>
        </p:txBody>
      </p:sp>
    </p:spTree>
    <p:extLst>
      <p:ext uri="{BB962C8B-B14F-4D97-AF65-F5344CB8AC3E}">
        <p14:creationId xmlns:p14="http://schemas.microsoft.com/office/powerpoint/2010/main" val="363942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1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1" y="1794830"/>
            <a:ext cx="13040439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1" y="4817875"/>
            <a:ext cx="13040439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2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1916484"/>
            <a:ext cx="6425724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1916484"/>
            <a:ext cx="6425724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383297"/>
            <a:ext cx="13040439" cy="139153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5" y="1764832"/>
            <a:ext cx="639619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5" y="2629749"/>
            <a:ext cx="6396193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1" y="1764832"/>
            <a:ext cx="6427693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1" y="2629749"/>
            <a:ext cx="6427693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4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9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479954"/>
            <a:ext cx="487638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1036569"/>
            <a:ext cx="7654171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2159794"/>
            <a:ext cx="487638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66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479954"/>
            <a:ext cx="487638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1036569"/>
            <a:ext cx="7654171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2159794"/>
            <a:ext cx="487638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0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383297"/>
            <a:ext cx="13040439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1916484"/>
            <a:ext cx="13040439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6672697"/>
            <a:ext cx="340185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A3671-B84C-4C54-A667-E0C7E0A0563C}" type="datetimeFigureOut">
              <a:rPr lang="ko-KR" altLang="en-US" smtClean="0"/>
              <a:t>2020-02-03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6672697"/>
            <a:ext cx="5102781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6672697"/>
            <a:ext cx="340185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79A15-A5AE-4518-BBDA-7034E1E53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59937" rtl="0" eaLnBrk="1" latinLnBrk="1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27">
            <a:extLst>
              <a:ext uri="{FF2B5EF4-FFF2-40B4-BE49-F238E27FC236}">
                <a16:creationId xmlns:a16="http://schemas.microsoft.com/office/drawing/2014/main" id="{E3709EE2-49EA-4DA1-8478-36740FA7E304}"/>
              </a:ext>
            </a:extLst>
          </p:cNvPr>
          <p:cNvSpPr/>
          <p:nvPr/>
        </p:nvSpPr>
        <p:spPr>
          <a:xfrm>
            <a:off x="5070023" y="407309"/>
            <a:ext cx="3158837" cy="5779328"/>
          </a:xfrm>
          <a:prstGeom prst="roundRect">
            <a:avLst/>
          </a:prstGeom>
          <a:solidFill>
            <a:srgbClr val="F7F8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37">
            <a:extLst>
              <a:ext uri="{FF2B5EF4-FFF2-40B4-BE49-F238E27FC236}">
                <a16:creationId xmlns:a16="http://schemas.microsoft.com/office/drawing/2014/main" id="{2FD2EC75-A5C1-48C7-BED3-12A2F2DA6239}"/>
              </a:ext>
            </a:extLst>
          </p:cNvPr>
          <p:cNvSpPr/>
          <p:nvPr/>
        </p:nvSpPr>
        <p:spPr>
          <a:xfrm>
            <a:off x="5578349" y="1397832"/>
            <a:ext cx="2346028" cy="442407"/>
          </a:xfrm>
          <a:prstGeom prst="roundRect">
            <a:avLst>
              <a:gd name="adj" fmla="val 129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0" name="모서리가 둥근 직사각형 22">
            <a:extLst>
              <a:ext uri="{FF2B5EF4-FFF2-40B4-BE49-F238E27FC236}">
                <a16:creationId xmlns:a16="http://schemas.microsoft.com/office/drawing/2014/main" id="{DA7FFB51-FE60-43C7-9D54-D86EE866C89B}"/>
              </a:ext>
            </a:extLst>
          </p:cNvPr>
          <p:cNvSpPr/>
          <p:nvPr/>
        </p:nvSpPr>
        <p:spPr>
          <a:xfrm>
            <a:off x="5509249" y="3942642"/>
            <a:ext cx="695900" cy="257585"/>
          </a:xfrm>
          <a:prstGeom prst="roundRect">
            <a:avLst>
              <a:gd name="adj" fmla="val 50000"/>
            </a:avLst>
          </a:prstGeom>
          <a:solidFill>
            <a:srgbClr val="006B77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581227" y="1429508"/>
            <a:ext cx="2343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가족 단위의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고객님들의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편안한 여행을 위한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스위트룸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273868" y="1405859"/>
            <a:ext cx="276801" cy="276801"/>
            <a:chOff x="5947515" y="4590318"/>
            <a:chExt cx="672360" cy="672360"/>
          </a:xfrm>
        </p:grpSpPr>
        <p:sp>
          <p:nvSpPr>
            <p:cNvPr id="179" name="타원 178"/>
            <p:cNvSpPr/>
            <p:nvPr/>
          </p:nvSpPr>
          <p:spPr>
            <a:xfrm>
              <a:off x="5947515" y="4590318"/>
              <a:ext cx="672360" cy="672360"/>
            </a:xfrm>
            <a:prstGeom prst="ellipse">
              <a:avLst/>
            </a:prstGeom>
            <a:solidFill>
              <a:srgbClr val="006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0" name="Picture 2" descr="https://www.mayfield.co.kr/2017/images/contents/ci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6" t="38416" r="66854" b="38350"/>
            <a:stretch/>
          </p:blipFill>
          <p:spPr bwMode="auto">
            <a:xfrm>
              <a:off x="6059385" y="4709143"/>
              <a:ext cx="448620" cy="4347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6D268A9-EBD0-427A-BF0F-6386558EA047}"/>
              </a:ext>
            </a:extLst>
          </p:cNvPr>
          <p:cNvSpPr/>
          <p:nvPr/>
        </p:nvSpPr>
        <p:spPr>
          <a:xfrm>
            <a:off x="5070022" y="407307"/>
            <a:ext cx="3158836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4B6583F-DDBE-4F7B-8338-2D420C60E71A}"/>
              </a:ext>
            </a:extLst>
          </p:cNvPr>
          <p:cNvSpPr/>
          <p:nvPr/>
        </p:nvSpPr>
        <p:spPr>
          <a:xfrm>
            <a:off x="5070023" y="659307"/>
            <a:ext cx="3158836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6327F32-F46D-4448-AEA8-698F07B584B4}"/>
              </a:ext>
            </a:extLst>
          </p:cNvPr>
          <p:cNvSpPr txBox="1"/>
          <p:nvPr/>
        </p:nvSpPr>
        <p:spPr>
          <a:xfrm rot="2700000">
            <a:off x="7616984" y="402720"/>
            <a:ext cx="27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+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163" name="Picture 4" descr="https://mayfield.co.kr/2017/images/layout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54" y="503257"/>
            <a:ext cx="1476375" cy="333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5634C4B-2C8C-488E-8495-97CBB020B1F3}"/>
              </a:ext>
            </a:extLst>
          </p:cNvPr>
          <p:cNvGrpSpPr/>
          <p:nvPr/>
        </p:nvGrpSpPr>
        <p:grpSpPr>
          <a:xfrm>
            <a:off x="5070023" y="5628510"/>
            <a:ext cx="3158837" cy="585375"/>
            <a:chOff x="479367" y="5197792"/>
            <a:chExt cx="3158837" cy="585375"/>
          </a:xfrm>
        </p:grpSpPr>
        <p:sp>
          <p:nvSpPr>
            <p:cNvPr id="99" name="모서리가 둥근 직사각형 104">
              <a:extLst>
                <a:ext uri="{FF2B5EF4-FFF2-40B4-BE49-F238E27FC236}">
                  <a16:creationId xmlns:a16="http://schemas.microsoft.com/office/drawing/2014/main" id="{E7568F83-27A8-4B61-BCAE-3A533BB35F84}"/>
                </a:ext>
              </a:extLst>
            </p:cNvPr>
            <p:cNvSpPr/>
            <p:nvPr/>
          </p:nvSpPr>
          <p:spPr>
            <a:xfrm>
              <a:off x="479367" y="5279167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F0E34981-3389-4E92-AA7B-31FB074E790C}"/>
                </a:ext>
              </a:extLst>
            </p:cNvPr>
            <p:cNvSpPr/>
            <p:nvPr/>
          </p:nvSpPr>
          <p:spPr>
            <a:xfrm>
              <a:off x="479368" y="5197792"/>
              <a:ext cx="3158836" cy="33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298960" y="5748644"/>
            <a:ext cx="2682969" cy="333375"/>
            <a:chOff x="4407301" y="6029369"/>
            <a:chExt cx="2682969" cy="333375"/>
          </a:xfrm>
        </p:grpSpPr>
        <p:sp>
          <p:nvSpPr>
            <p:cNvPr id="172" name="모서리가 둥근 직사각형 15">
              <a:extLst>
                <a:ext uri="{FF2B5EF4-FFF2-40B4-BE49-F238E27FC236}">
                  <a16:creationId xmlns:a16="http://schemas.microsoft.com/office/drawing/2014/main" id="{2B1A0508-2519-4E5C-88E2-94F6A6AEB4FD}"/>
                </a:ext>
              </a:extLst>
            </p:cNvPr>
            <p:cNvSpPr/>
            <p:nvPr/>
          </p:nvSpPr>
          <p:spPr>
            <a:xfrm>
              <a:off x="4407301" y="6029369"/>
              <a:ext cx="2682969" cy="3333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173" name="Picture 4" descr="https://sds.maum.ai/resources/images/ico_send_r.png">
              <a:extLst>
                <a:ext uri="{FF2B5EF4-FFF2-40B4-BE49-F238E27FC236}">
                  <a16:creationId xmlns:a16="http://schemas.microsoft.com/office/drawing/2014/main" id="{D236B9CC-D273-46FD-91F8-3866EFBA4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6B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934" y="6093711"/>
              <a:ext cx="204690" cy="2046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AE5FAA-2DAE-4E14-87E1-0F787CEE9DA9}"/>
              </a:ext>
            </a:extLst>
          </p:cNvPr>
          <p:cNvGrpSpPr/>
          <p:nvPr/>
        </p:nvGrpSpPr>
        <p:grpSpPr>
          <a:xfrm>
            <a:off x="6814688" y="1074052"/>
            <a:ext cx="1323931" cy="247677"/>
            <a:chOff x="2140534" y="923051"/>
            <a:chExt cx="1323931" cy="247677"/>
          </a:xfrm>
        </p:grpSpPr>
        <p:sp>
          <p:nvSpPr>
            <p:cNvPr id="98" name="모서리가 둥근 직사각형 37">
              <a:extLst>
                <a:ext uri="{FF2B5EF4-FFF2-40B4-BE49-F238E27FC236}">
                  <a16:creationId xmlns:a16="http://schemas.microsoft.com/office/drawing/2014/main" id="{DFDCE5F2-8D13-4E6D-8810-4A9B8C0095F5}"/>
                </a:ext>
              </a:extLst>
            </p:cNvPr>
            <p:cNvSpPr/>
            <p:nvPr/>
          </p:nvSpPr>
          <p:spPr>
            <a:xfrm>
              <a:off x="2140534" y="923051"/>
              <a:ext cx="1323931" cy="247677"/>
            </a:xfrm>
            <a:prstGeom prst="roundRect">
              <a:avLst>
                <a:gd name="adj" fmla="val 12933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sx="27000" sy="27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30544060-A962-48E2-8EAE-D755A426686F}"/>
                </a:ext>
              </a:extLst>
            </p:cNvPr>
            <p:cNvSpPr/>
            <p:nvPr/>
          </p:nvSpPr>
          <p:spPr>
            <a:xfrm>
              <a:off x="2140535" y="923779"/>
              <a:ext cx="13239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스위트룸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보여주세요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35CE8F7-9E50-40F6-A93D-18C2B9E2D8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76" y="1939574"/>
            <a:ext cx="2405728" cy="1440000"/>
          </a:xfrm>
          <a:prstGeom prst="rect">
            <a:avLst/>
          </a:prstGeom>
          <a:effectLst/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EEB27F0-B1CE-4459-A33E-BC58A210168F}"/>
              </a:ext>
            </a:extLst>
          </p:cNvPr>
          <p:cNvSpPr/>
          <p:nvPr/>
        </p:nvSpPr>
        <p:spPr>
          <a:xfrm>
            <a:off x="5452465" y="1903574"/>
            <a:ext cx="2393950" cy="1512000"/>
          </a:xfrm>
          <a:prstGeom prst="roundRect">
            <a:avLst>
              <a:gd name="adj" fmla="val 8185"/>
            </a:avLst>
          </a:prstGeom>
          <a:noFill/>
          <a:ln w="76200">
            <a:solidFill>
              <a:srgbClr val="F7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1C9589-E04C-4636-8E02-FA550895E7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129"/>
          <a:stretch/>
        </p:blipFill>
        <p:spPr>
          <a:xfrm>
            <a:off x="7836033" y="1864995"/>
            <a:ext cx="392826" cy="159119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1C6C01-AA20-4B2E-829A-A12C8254AA15}"/>
              </a:ext>
            </a:extLst>
          </p:cNvPr>
          <p:cNvGrpSpPr/>
          <p:nvPr/>
        </p:nvGrpSpPr>
        <p:grpSpPr>
          <a:xfrm>
            <a:off x="5089080" y="2412860"/>
            <a:ext cx="3112918" cy="436269"/>
            <a:chOff x="498425" y="2323363"/>
            <a:chExt cx="3112918" cy="436269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BDF2E3E-C4DE-4BA3-B013-44D898B8D77C}"/>
                </a:ext>
              </a:extLst>
            </p:cNvPr>
            <p:cNvGrpSpPr/>
            <p:nvPr/>
          </p:nvGrpSpPr>
          <p:grpSpPr>
            <a:xfrm>
              <a:off x="498425" y="2323363"/>
              <a:ext cx="240602" cy="436269"/>
              <a:chOff x="4791697" y="3893059"/>
              <a:chExt cx="240602" cy="436269"/>
            </a:xfrm>
          </p:grpSpPr>
          <p:sp>
            <p:nvSpPr>
              <p:cNvPr id="78" name="양쪽 모서리가 둥근 사각형 3">
                <a:extLst>
                  <a:ext uri="{FF2B5EF4-FFF2-40B4-BE49-F238E27FC236}">
                    <a16:creationId xmlns:a16="http://schemas.microsoft.com/office/drawing/2014/main" id="{D29CD449-37BA-46AA-9A90-A4F3CC28F331}"/>
                  </a:ext>
                </a:extLst>
              </p:cNvPr>
              <p:cNvSpPr/>
              <p:nvPr/>
            </p:nvSpPr>
            <p:spPr>
              <a:xfrm rot="5400000">
                <a:off x="4693863" y="3990893"/>
                <a:ext cx="436269" cy="240602"/>
              </a:xfrm>
              <a:prstGeom prst="round2SameRect">
                <a:avLst>
                  <a:gd name="adj1" fmla="val 46486"/>
                  <a:gd name="adj2" fmla="val 0"/>
                </a:avLst>
              </a:prstGeom>
              <a:solidFill>
                <a:srgbClr val="006B7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L 도형 78">
                <a:extLst>
                  <a:ext uri="{FF2B5EF4-FFF2-40B4-BE49-F238E27FC236}">
                    <a16:creationId xmlns:a16="http://schemas.microsoft.com/office/drawing/2014/main" id="{5EBE48A4-BA80-41EE-AB32-B681D861F2B3}"/>
                  </a:ext>
                </a:extLst>
              </p:cNvPr>
              <p:cNvSpPr/>
              <p:nvPr/>
            </p:nvSpPr>
            <p:spPr>
              <a:xfrm rot="2700000">
                <a:off x="4863551" y="4030545"/>
                <a:ext cx="161298" cy="161298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313AA61E-EBAA-4C2A-B91B-C709B54ADEDA}"/>
                </a:ext>
              </a:extLst>
            </p:cNvPr>
            <p:cNvGrpSpPr/>
            <p:nvPr/>
          </p:nvGrpSpPr>
          <p:grpSpPr>
            <a:xfrm>
              <a:off x="3370741" y="2323363"/>
              <a:ext cx="240602" cy="436269"/>
              <a:chOff x="7353549" y="3893060"/>
              <a:chExt cx="240602" cy="436269"/>
            </a:xfrm>
          </p:grpSpPr>
          <p:sp>
            <p:nvSpPr>
              <p:cNvPr id="76" name="양쪽 모서리가 둥근 사각형 55">
                <a:extLst>
                  <a:ext uri="{FF2B5EF4-FFF2-40B4-BE49-F238E27FC236}">
                    <a16:creationId xmlns:a16="http://schemas.microsoft.com/office/drawing/2014/main" id="{F78A6668-9C13-45B2-842D-EF0E17028D94}"/>
                  </a:ext>
                </a:extLst>
              </p:cNvPr>
              <p:cNvSpPr/>
              <p:nvPr/>
            </p:nvSpPr>
            <p:spPr>
              <a:xfrm rot="16200000">
                <a:off x="7255715" y="3990894"/>
                <a:ext cx="436269" cy="240602"/>
              </a:xfrm>
              <a:prstGeom prst="round2SameRect">
                <a:avLst>
                  <a:gd name="adj1" fmla="val 46486"/>
                  <a:gd name="adj2" fmla="val 0"/>
                </a:avLst>
              </a:prstGeom>
              <a:solidFill>
                <a:srgbClr val="006B7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L 도형 76">
                <a:extLst>
                  <a:ext uri="{FF2B5EF4-FFF2-40B4-BE49-F238E27FC236}">
                    <a16:creationId xmlns:a16="http://schemas.microsoft.com/office/drawing/2014/main" id="{FD73092F-308D-425C-AE7F-8CBB7BEED73F}"/>
                  </a:ext>
                </a:extLst>
              </p:cNvPr>
              <p:cNvSpPr/>
              <p:nvPr/>
            </p:nvSpPr>
            <p:spPr>
              <a:xfrm rot="18900000" flipH="1">
                <a:off x="7359385" y="4030544"/>
                <a:ext cx="161298" cy="161298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6" name="모서리가 둥근 직사각형 18">
            <a:extLst>
              <a:ext uri="{FF2B5EF4-FFF2-40B4-BE49-F238E27FC236}">
                <a16:creationId xmlns:a16="http://schemas.microsoft.com/office/drawing/2014/main" id="{E3F13920-DCC1-4C8A-B598-58DF34FDD658}"/>
              </a:ext>
            </a:extLst>
          </p:cNvPr>
          <p:cNvSpPr/>
          <p:nvPr/>
        </p:nvSpPr>
        <p:spPr>
          <a:xfrm>
            <a:off x="5504613" y="3648371"/>
            <a:ext cx="705175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객실크기</a:t>
            </a:r>
          </a:p>
        </p:txBody>
      </p:sp>
      <p:sp>
        <p:nvSpPr>
          <p:cNvPr id="55" name="모서리가 둥근 직사각형 18">
            <a:extLst>
              <a:ext uri="{FF2B5EF4-FFF2-40B4-BE49-F238E27FC236}">
                <a16:creationId xmlns:a16="http://schemas.microsoft.com/office/drawing/2014/main" id="{A92E9FA7-5536-45E5-9A81-1550E4C5854B}"/>
              </a:ext>
            </a:extLst>
          </p:cNvPr>
          <p:cNvSpPr/>
          <p:nvPr/>
        </p:nvSpPr>
        <p:spPr>
          <a:xfrm>
            <a:off x="7418895" y="3636489"/>
            <a:ext cx="705175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객실정원</a:t>
            </a:r>
          </a:p>
        </p:txBody>
      </p:sp>
      <p:sp>
        <p:nvSpPr>
          <p:cNvPr id="69" name="모서리가 둥근 직사각형 21">
            <a:extLst>
              <a:ext uri="{FF2B5EF4-FFF2-40B4-BE49-F238E27FC236}">
                <a16:creationId xmlns:a16="http://schemas.microsoft.com/office/drawing/2014/main" id="{6980910C-165E-4253-8D8C-D4D0E071EFF5}"/>
              </a:ext>
            </a:extLst>
          </p:cNvPr>
          <p:cNvSpPr/>
          <p:nvPr/>
        </p:nvSpPr>
        <p:spPr>
          <a:xfrm>
            <a:off x="6241054" y="3636490"/>
            <a:ext cx="1146575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침대타입 및 정원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C1B361-661B-4966-B0CE-B76F645F67E5}"/>
              </a:ext>
            </a:extLst>
          </p:cNvPr>
          <p:cNvGrpSpPr/>
          <p:nvPr/>
        </p:nvGrpSpPr>
        <p:grpSpPr>
          <a:xfrm>
            <a:off x="8985490" y="407308"/>
            <a:ext cx="3158843" cy="5806577"/>
            <a:chOff x="5803717" y="236651"/>
            <a:chExt cx="3158843" cy="5806577"/>
          </a:xfrm>
        </p:grpSpPr>
        <p:sp>
          <p:nvSpPr>
            <p:cNvPr id="39" name="모서리가 둥근 직사각형 27">
              <a:extLst>
                <a:ext uri="{FF2B5EF4-FFF2-40B4-BE49-F238E27FC236}">
                  <a16:creationId xmlns:a16="http://schemas.microsoft.com/office/drawing/2014/main" id="{73B7D635-78E3-4C8B-A9FE-E564CF494479}"/>
                </a:ext>
              </a:extLst>
            </p:cNvPr>
            <p:cNvSpPr/>
            <p:nvPr/>
          </p:nvSpPr>
          <p:spPr>
            <a:xfrm>
              <a:off x="5803717" y="236653"/>
              <a:ext cx="3158837" cy="5779328"/>
            </a:xfrm>
            <a:prstGeom prst="roundRect">
              <a:avLst/>
            </a:prstGeom>
            <a:solidFill>
              <a:srgbClr val="F7F8F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7">
              <a:extLst>
                <a:ext uri="{FF2B5EF4-FFF2-40B4-BE49-F238E27FC236}">
                  <a16:creationId xmlns:a16="http://schemas.microsoft.com/office/drawing/2014/main" id="{8E8A1853-E59E-4946-A104-5556F41D60C6}"/>
                </a:ext>
              </a:extLst>
            </p:cNvPr>
            <p:cNvSpPr/>
            <p:nvPr/>
          </p:nvSpPr>
          <p:spPr>
            <a:xfrm>
              <a:off x="6312044" y="1227175"/>
              <a:ext cx="2346028" cy="442407"/>
            </a:xfrm>
            <a:prstGeom prst="roundRect">
              <a:avLst>
                <a:gd name="adj" fmla="val 12933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sx="27000" sy="27000" algn="tl" rotWithShape="0">
                <a:prstClr val="black">
                  <a:alpha val="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sp>
          <p:nvSpPr>
            <p:cNvPr id="41" name="모서리가 둥근 직사각형 22">
              <a:extLst>
                <a:ext uri="{FF2B5EF4-FFF2-40B4-BE49-F238E27FC236}">
                  <a16:creationId xmlns:a16="http://schemas.microsoft.com/office/drawing/2014/main" id="{C181C9F5-0D50-43A9-9FB4-B24CE3E84134}"/>
                </a:ext>
              </a:extLst>
            </p:cNvPr>
            <p:cNvSpPr/>
            <p:nvPr/>
          </p:nvSpPr>
          <p:spPr>
            <a:xfrm>
              <a:off x="6242944" y="3550400"/>
              <a:ext cx="695900" cy="257585"/>
            </a:xfrm>
            <a:prstGeom prst="roundRect">
              <a:avLst>
                <a:gd name="adj" fmla="val 50000"/>
              </a:avLst>
            </a:prstGeom>
            <a:solidFill>
              <a:srgbClr val="006B77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9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처음으로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414D304-8E4D-4F61-8505-D3A9DE9260DC}"/>
                </a:ext>
              </a:extLst>
            </p:cNvPr>
            <p:cNvSpPr/>
            <p:nvPr/>
          </p:nvSpPr>
          <p:spPr>
            <a:xfrm>
              <a:off x="6314922" y="1258852"/>
              <a:ext cx="2343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가족 단위의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고객님들의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편안한 여행을 위한 </a:t>
              </a: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스위트룸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입니다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701A1AA-DE1A-41DF-A02E-A1514F6C17C4}"/>
                </a:ext>
              </a:extLst>
            </p:cNvPr>
            <p:cNvGrpSpPr/>
            <p:nvPr/>
          </p:nvGrpSpPr>
          <p:grpSpPr>
            <a:xfrm>
              <a:off x="6007562" y="1235202"/>
              <a:ext cx="276801" cy="276801"/>
              <a:chOff x="5947515" y="4590318"/>
              <a:chExt cx="672360" cy="672360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A4524BF-1877-4FD1-9B25-5F7171450E8B}"/>
                  </a:ext>
                </a:extLst>
              </p:cNvPr>
              <p:cNvSpPr/>
              <p:nvPr/>
            </p:nvSpPr>
            <p:spPr>
              <a:xfrm>
                <a:off x="5947515" y="4590318"/>
                <a:ext cx="672360" cy="672360"/>
              </a:xfrm>
              <a:prstGeom prst="ellipse">
                <a:avLst/>
              </a:prstGeom>
              <a:solidFill>
                <a:srgbClr val="006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Picture 2" descr="https://www.mayfield.co.kr/2017/images/contents/ci.png">
                <a:extLst>
                  <a:ext uri="{FF2B5EF4-FFF2-40B4-BE49-F238E27FC236}">
                    <a16:creationId xmlns:a16="http://schemas.microsoft.com/office/drawing/2014/main" id="{58CFAEB7-0650-49EE-B839-71867F945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6" t="38416" r="66854" b="38350"/>
              <a:stretch/>
            </p:blipFill>
            <p:spPr bwMode="auto">
              <a:xfrm>
                <a:off x="6059385" y="4709143"/>
                <a:ext cx="448620" cy="43471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모서리가 둥근 직사각형 104">
              <a:extLst>
                <a:ext uri="{FF2B5EF4-FFF2-40B4-BE49-F238E27FC236}">
                  <a16:creationId xmlns:a16="http://schemas.microsoft.com/office/drawing/2014/main" id="{F22D6C7E-5118-4D39-953C-B8726C9B5ECF}"/>
                </a:ext>
              </a:extLst>
            </p:cNvPr>
            <p:cNvSpPr/>
            <p:nvPr/>
          </p:nvSpPr>
          <p:spPr>
            <a:xfrm>
              <a:off x="5803717" y="236651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7CF0095-D886-4C52-9EE8-9148AF616A9A}"/>
                </a:ext>
              </a:extLst>
            </p:cNvPr>
            <p:cNvSpPr/>
            <p:nvPr/>
          </p:nvSpPr>
          <p:spPr>
            <a:xfrm>
              <a:off x="5803718" y="488651"/>
              <a:ext cx="3158836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78A488-29C0-49BF-92DC-E4D9842B02B5}"/>
                </a:ext>
              </a:extLst>
            </p:cNvPr>
            <p:cNvSpPr txBox="1"/>
            <p:nvPr/>
          </p:nvSpPr>
          <p:spPr>
            <a:xfrm rot="2700000">
              <a:off x="8350678" y="232063"/>
              <a:ext cx="278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</a:rPr>
                <a:t>+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endParaRPr>
            </a:p>
          </p:txBody>
        </p:sp>
        <p:pic>
          <p:nvPicPr>
            <p:cNvPr id="51" name="Picture 4" descr="https://mayfield.co.kr/2017/images/layout/logo.png">
              <a:extLst>
                <a:ext uri="{FF2B5EF4-FFF2-40B4-BE49-F238E27FC236}">
                  <a16:creationId xmlns:a16="http://schemas.microsoft.com/office/drawing/2014/main" id="{A2B49FF2-5D4F-48FB-9667-3E9F813ED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948" y="332601"/>
              <a:ext cx="1476375" cy="33337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17039FE-616D-45ED-ADBD-9568D66BDCD1}"/>
                </a:ext>
              </a:extLst>
            </p:cNvPr>
            <p:cNvGrpSpPr/>
            <p:nvPr/>
          </p:nvGrpSpPr>
          <p:grpSpPr>
            <a:xfrm>
              <a:off x="5803717" y="5457853"/>
              <a:ext cx="3158837" cy="585375"/>
              <a:chOff x="479367" y="5197792"/>
              <a:chExt cx="3158837" cy="585375"/>
            </a:xfrm>
          </p:grpSpPr>
          <p:sp>
            <p:nvSpPr>
              <p:cNvPr id="54" name="모서리가 둥근 직사각형 104">
                <a:extLst>
                  <a:ext uri="{FF2B5EF4-FFF2-40B4-BE49-F238E27FC236}">
                    <a16:creationId xmlns:a16="http://schemas.microsoft.com/office/drawing/2014/main" id="{F95FC041-00A8-4F14-BA5C-81F4375F3B4C}"/>
                  </a:ext>
                </a:extLst>
              </p:cNvPr>
              <p:cNvSpPr/>
              <p:nvPr/>
            </p:nvSpPr>
            <p:spPr>
              <a:xfrm>
                <a:off x="479367" y="5279167"/>
                <a:ext cx="3158836" cy="50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53919DD-4EA6-4ABA-80A5-A28D524E4D5E}"/>
                  </a:ext>
                </a:extLst>
              </p:cNvPr>
              <p:cNvSpPr/>
              <p:nvPr/>
            </p:nvSpPr>
            <p:spPr>
              <a:xfrm>
                <a:off x="479368" y="5197792"/>
                <a:ext cx="3158836" cy="333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737D91E-DAD0-42D8-B0ED-F4F560ACAAF1}"/>
                </a:ext>
              </a:extLst>
            </p:cNvPr>
            <p:cNvGrpSpPr/>
            <p:nvPr/>
          </p:nvGrpSpPr>
          <p:grpSpPr>
            <a:xfrm>
              <a:off x="6032654" y="5577987"/>
              <a:ext cx="2682969" cy="333375"/>
              <a:chOff x="4407301" y="6029369"/>
              <a:chExt cx="2682969" cy="333375"/>
            </a:xfrm>
          </p:grpSpPr>
          <p:sp>
            <p:nvSpPr>
              <p:cNvPr id="58" name="모서리가 둥근 직사각형 15">
                <a:extLst>
                  <a:ext uri="{FF2B5EF4-FFF2-40B4-BE49-F238E27FC236}">
                    <a16:creationId xmlns:a16="http://schemas.microsoft.com/office/drawing/2014/main" id="{683B25F0-307D-4CC0-9864-3F2A4F4D1CFF}"/>
                  </a:ext>
                </a:extLst>
              </p:cNvPr>
              <p:cNvSpPr/>
              <p:nvPr/>
            </p:nvSpPr>
            <p:spPr>
              <a:xfrm>
                <a:off x="4407301" y="6029369"/>
                <a:ext cx="2682969" cy="3333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pic>
            <p:nvPicPr>
              <p:cNvPr id="59" name="Picture 4" descr="https://sds.maum.ai/resources/images/ico_send_r.png">
                <a:extLst>
                  <a:ext uri="{FF2B5EF4-FFF2-40B4-BE49-F238E27FC236}">
                    <a16:creationId xmlns:a16="http://schemas.microsoft.com/office/drawing/2014/main" id="{FDF0DCAA-E1CB-4442-A50F-617B45E62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rgbClr val="006B77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5934" y="6093711"/>
                <a:ext cx="204690" cy="2046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6B21AAB-670E-4433-A28A-FA36E3F0B51F}"/>
                </a:ext>
              </a:extLst>
            </p:cNvPr>
            <p:cNvGrpSpPr/>
            <p:nvPr/>
          </p:nvGrpSpPr>
          <p:grpSpPr>
            <a:xfrm>
              <a:off x="7548382" y="903395"/>
              <a:ext cx="1323931" cy="247677"/>
              <a:chOff x="2140534" y="923051"/>
              <a:chExt cx="1323931" cy="247677"/>
            </a:xfrm>
          </p:grpSpPr>
          <p:sp>
            <p:nvSpPr>
              <p:cNvPr id="62" name="모서리가 둥근 직사각형 37">
                <a:extLst>
                  <a:ext uri="{FF2B5EF4-FFF2-40B4-BE49-F238E27FC236}">
                    <a16:creationId xmlns:a16="http://schemas.microsoft.com/office/drawing/2014/main" id="{E6483695-F778-456F-9927-704025F60272}"/>
                  </a:ext>
                </a:extLst>
              </p:cNvPr>
              <p:cNvSpPr/>
              <p:nvPr/>
            </p:nvSpPr>
            <p:spPr>
              <a:xfrm>
                <a:off x="2140534" y="923051"/>
                <a:ext cx="1323931" cy="247677"/>
              </a:xfrm>
              <a:prstGeom prst="roundRect">
                <a:avLst>
                  <a:gd name="adj" fmla="val 12933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sx="27000" sy="27000" algn="tl" rotWithShape="0">
                  <a:prstClr val="black">
                    <a:alpha val="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E2D0E53-3D65-41A3-8C45-D3B7419F49AB}"/>
                  </a:ext>
                </a:extLst>
              </p:cNvPr>
              <p:cNvSpPr/>
              <p:nvPr/>
            </p:nvSpPr>
            <p:spPr>
              <a:xfrm>
                <a:off x="2140535" y="923779"/>
                <a:ext cx="132392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/>
                <a:r>
                  <a:rPr lang="ko-KR" altLang="en-US"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스위트룸</a:t>
                </a:r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보여주세요</a:t>
                </a:r>
                <a:r>
                  <a:rPr lang="en-US" altLang="ko-KR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8EF1049-FCF9-4F93-9A63-E685E2E5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271" y="1768918"/>
              <a:ext cx="2405728" cy="1440000"/>
            </a:xfrm>
            <a:prstGeom prst="rect">
              <a:avLst/>
            </a:prstGeom>
            <a:effectLst/>
          </p:spPr>
        </p:pic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9C55CD78-26C6-46CA-B91A-DB3203A2BF35}"/>
                </a:ext>
              </a:extLst>
            </p:cNvPr>
            <p:cNvSpPr/>
            <p:nvPr/>
          </p:nvSpPr>
          <p:spPr>
            <a:xfrm>
              <a:off x="6186160" y="1732918"/>
              <a:ext cx="2393950" cy="1512000"/>
            </a:xfrm>
            <a:prstGeom prst="roundRect">
              <a:avLst>
                <a:gd name="adj" fmla="val 8185"/>
              </a:avLst>
            </a:prstGeom>
            <a:noFill/>
            <a:ln w="76200">
              <a:solidFill>
                <a:srgbClr val="F7F8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24C0D82-81D6-44A3-8095-6F3BF4AD3F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129"/>
            <a:stretch/>
          </p:blipFill>
          <p:spPr>
            <a:xfrm>
              <a:off x="8569728" y="1694339"/>
              <a:ext cx="392826" cy="1591194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CA2168F-6727-4BA9-A8BC-84FE8DC2B978}"/>
                </a:ext>
              </a:extLst>
            </p:cNvPr>
            <p:cNvGrpSpPr/>
            <p:nvPr/>
          </p:nvGrpSpPr>
          <p:grpSpPr>
            <a:xfrm>
              <a:off x="5822775" y="2242203"/>
              <a:ext cx="3112918" cy="436269"/>
              <a:chOff x="498425" y="2323363"/>
              <a:chExt cx="3112918" cy="436269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6AC26EC-5F37-4F01-A855-082D3D57D5B6}"/>
                  </a:ext>
                </a:extLst>
              </p:cNvPr>
              <p:cNvGrpSpPr/>
              <p:nvPr/>
            </p:nvGrpSpPr>
            <p:grpSpPr>
              <a:xfrm>
                <a:off x="498425" y="2323363"/>
                <a:ext cx="240602" cy="436269"/>
                <a:chOff x="4791697" y="3893059"/>
                <a:chExt cx="240602" cy="436269"/>
              </a:xfrm>
            </p:grpSpPr>
            <p:sp>
              <p:nvSpPr>
                <p:cNvPr id="82" name="양쪽 모서리가 둥근 사각형 3">
                  <a:extLst>
                    <a:ext uri="{FF2B5EF4-FFF2-40B4-BE49-F238E27FC236}">
                      <a16:creationId xmlns:a16="http://schemas.microsoft.com/office/drawing/2014/main" id="{59B3D6F0-E697-4B50-9EC8-C0576F98ADCD}"/>
                    </a:ext>
                  </a:extLst>
                </p:cNvPr>
                <p:cNvSpPr/>
                <p:nvPr/>
              </p:nvSpPr>
              <p:spPr>
                <a:xfrm rot="5400000">
                  <a:off x="4693863" y="3990893"/>
                  <a:ext cx="436269" cy="240602"/>
                </a:xfrm>
                <a:prstGeom prst="round2SameRect">
                  <a:avLst>
                    <a:gd name="adj1" fmla="val 46486"/>
                    <a:gd name="adj2" fmla="val 0"/>
                  </a:avLst>
                </a:prstGeom>
                <a:solidFill>
                  <a:srgbClr val="006B77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L 도형 82">
                  <a:extLst>
                    <a:ext uri="{FF2B5EF4-FFF2-40B4-BE49-F238E27FC236}">
                      <a16:creationId xmlns:a16="http://schemas.microsoft.com/office/drawing/2014/main" id="{74C345BE-762E-4914-9343-A97F6E822DCD}"/>
                    </a:ext>
                  </a:extLst>
                </p:cNvPr>
                <p:cNvSpPr/>
                <p:nvPr/>
              </p:nvSpPr>
              <p:spPr>
                <a:xfrm rot="2700000">
                  <a:off x="4863551" y="4030545"/>
                  <a:ext cx="161298" cy="161298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A51D376-9E6F-4D7C-9B05-446899486780}"/>
                  </a:ext>
                </a:extLst>
              </p:cNvPr>
              <p:cNvGrpSpPr/>
              <p:nvPr/>
            </p:nvGrpSpPr>
            <p:grpSpPr>
              <a:xfrm>
                <a:off x="3370741" y="2323363"/>
                <a:ext cx="240602" cy="436269"/>
                <a:chOff x="7353549" y="3893060"/>
                <a:chExt cx="240602" cy="436269"/>
              </a:xfrm>
            </p:grpSpPr>
            <p:sp>
              <p:nvSpPr>
                <p:cNvPr id="80" name="양쪽 모서리가 둥근 사각형 55">
                  <a:extLst>
                    <a:ext uri="{FF2B5EF4-FFF2-40B4-BE49-F238E27FC236}">
                      <a16:creationId xmlns:a16="http://schemas.microsoft.com/office/drawing/2014/main" id="{6860BA25-C1CA-4592-A1C0-7627C5D3FF8C}"/>
                    </a:ext>
                  </a:extLst>
                </p:cNvPr>
                <p:cNvSpPr/>
                <p:nvPr/>
              </p:nvSpPr>
              <p:spPr>
                <a:xfrm rot="16200000">
                  <a:off x="7255715" y="3990894"/>
                  <a:ext cx="436269" cy="240602"/>
                </a:xfrm>
                <a:prstGeom prst="round2SameRect">
                  <a:avLst>
                    <a:gd name="adj1" fmla="val 46486"/>
                    <a:gd name="adj2" fmla="val 0"/>
                  </a:avLst>
                </a:prstGeom>
                <a:solidFill>
                  <a:srgbClr val="006B77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L 도형 80">
                  <a:extLst>
                    <a:ext uri="{FF2B5EF4-FFF2-40B4-BE49-F238E27FC236}">
                      <a16:creationId xmlns:a16="http://schemas.microsoft.com/office/drawing/2014/main" id="{69B24CDF-7E03-443B-9259-AD514C9EA164}"/>
                    </a:ext>
                  </a:extLst>
                </p:cNvPr>
                <p:cNvSpPr/>
                <p:nvPr/>
              </p:nvSpPr>
              <p:spPr>
                <a:xfrm rot="18900000" flipH="1">
                  <a:off x="7359385" y="4030544"/>
                  <a:ext cx="161298" cy="161298"/>
                </a:xfrm>
                <a:prstGeom prst="corner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4" name="모서리가 둥근 직사각형 18">
              <a:extLst>
                <a:ext uri="{FF2B5EF4-FFF2-40B4-BE49-F238E27FC236}">
                  <a16:creationId xmlns:a16="http://schemas.microsoft.com/office/drawing/2014/main" id="{ABD5A205-CD0E-45E1-9B2F-78474E031C5F}"/>
                </a:ext>
              </a:extLst>
            </p:cNvPr>
            <p:cNvSpPr/>
            <p:nvPr/>
          </p:nvSpPr>
          <p:spPr>
            <a:xfrm>
              <a:off x="6238307" y="3256129"/>
              <a:ext cx="705175" cy="2575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900">
                  <a:solidFill>
                    <a:srgbClr val="006B7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객실크기</a:t>
              </a:r>
              <a:endPara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5" name="모서리가 둥근 직사각형 18">
              <a:extLst>
                <a:ext uri="{FF2B5EF4-FFF2-40B4-BE49-F238E27FC236}">
                  <a16:creationId xmlns:a16="http://schemas.microsoft.com/office/drawing/2014/main" id="{BAB483A7-DFAD-4E6C-B502-34DCCD2264F0}"/>
                </a:ext>
              </a:extLst>
            </p:cNvPr>
            <p:cNvSpPr/>
            <p:nvPr/>
          </p:nvSpPr>
          <p:spPr>
            <a:xfrm>
              <a:off x="8152589" y="3244247"/>
              <a:ext cx="705175" cy="2575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900">
                  <a:solidFill>
                    <a:srgbClr val="006B7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객실정원</a:t>
              </a:r>
              <a:endPara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6" name="모서리가 둥근 직사각형 21">
              <a:extLst>
                <a:ext uri="{FF2B5EF4-FFF2-40B4-BE49-F238E27FC236}">
                  <a16:creationId xmlns:a16="http://schemas.microsoft.com/office/drawing/2014/main" id="{9412469D-7DA5-4668-9292-BE0DF20425AB}"/>
                </a:ext>
              </a:extLst>
            </p:cNvPr>
            <p:cNvSpPr/>
            <p:nvPr/>
          </p:nvSpPr>
          <p:spPr>
            <a:xfrm>
              <a:off x="6974748" y="3244248"/>
              <a:ext cx="1146575" cy="25758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ko-KR" altLang="en-US" sz="900" dirty="0">
                  <a:solidFill>
                    <a:srgbClr val="006B77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침대타입 및 정원</a:t>
              </a:r>
            </a:p>
          </p:txBody>
        </p:sp>
        <p:sp>
          <p:nvSpPr>
            <p:cNvPr id="87" name="모서리가 둥근 직사각형 27">
              <a:extLst>
                <a:ext uri="{FF2B5EF4-FFF2-40B4-BE49-F238E27FC236}">
                  <a16:creationId xmlns:a16="http://schemas.microsoft.com/office/drawing/2014/main" id="{94C8ACF7-C22A-4937-B264-CA0769B7E6D9}"/>
                </a:ext>
              </a:extLst>
            </p:cNvPr>
            <p:cNvSpPr/>
            <p:nvPr/>
          </p:nvSpPr>
          <p:spPr>
            <a:xfrm>
              <a:off x="5803723" y="236651"/>
              <a:ext cx="3158837" cy="5802199"/>
            </a:xfrm>
            <a:prstGeom prst="roundRect">
              <a:avLst>
                <a:gd name="adj" fmla="val 8224"/>
              </a:avLst>
            </a:prstGeom>
            <a:solidFill>
              <a:srgbClr val="7F7F7F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0BCA2C-3169-4E79-8479-6C016150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173" y="2233854"/>
              <a:ext cx="2968165" cy="1776659"/>
            </a:xfrm>
            <a:prstGeom prst="rect">
              <a:avLst/>
            </a:prstGeom>
            <a:effectLst/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4DF4100-9928-4391-8DEE-507B5F1116CC}"/>
                </a:ext>
              </a:extLst>
            </p:cNvPr>
            <p:cNvSpPr txBox="1"/>
            <p:nvPr/>
          </p:nvSpPr>
          <p:spPr>
            <a:xfrm rot="2700000">
              <a:off x="8485771" y="2192746"/>
              <a:ext cx="336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</a:rPr>
                <a:t>+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FEE34B-93BB-4A82-9E59-DF10F7DB48D4}"/>
              </a:ext>
            </a:extLst>
          </p:cNvPr>
          <p:cNvSpPr txBox="1"/>
          <p:nvPr/>
        </p:nvSpPr>
        <p:spPr>
          <a:xfrm>
            <a:off x="9288311" y="6321936"/>
            <a:ext cx="255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</a:rPr>
              <a:t>클릭시</a:t>
            </a:r>
            <a:r>
              <a:rPr lang="ko-KR" altLang="en-US" sz="2400" dirty="0">
                <a:solidFill>
                  <a:schemeClr val="bg1"/>
                </a:solidFill>
              </a:rPr>
              <a:t> 확대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96A909-3E45-40AF-AAB9-D2606D5385E8}"/>
              </a:ext>
            </a:extLst>
          </p:cNvPr>
          <p:cNvSpPr txBox="1"/>
          <p:nvPr/>
        </p:nvSpPr>
        <p:spPr>
          <a:xfrm>
            <a:off x="5372841" y="6321936"/>
            <a:ext cx="2553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이미지 보여주기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7AEAC8-DD6D-4C23-A302-5F6596F31B18}"/>
              </a:ext>
            </a:extLst>
          </p:cNvPr>
          <p:cNvGrpSpPr/>
          <p:nvPr/>
        </p:nvGrpSpPr>
        <p:grpSpPr>
          <a:xfrm>
            <a:off x="6264551" y="3460949"/>
            <a:ext cx="769778" cy="72000"/>
            <a:chOff x="817607" y="3290293"/>
            <a:chExt cx="769778" cy="72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8B4B35C-63A8-4A40-8E24-03F8C95143D8}"/>
                </a:ext>
              </a:extLst>
            </p:cNvPr>
            <p:cNvSpPr/>
            <p:nvPr/>
          </p:nvSpPr>
          <p:spPr>
            <a:xfrm>
              <a:off x="817607" y="3290293"/>
              <a:ext cx="72000" cy="72000"/>
            </a:xfrm>
            <a:prstGeom prst="ellipse">
              <a:avLst/>
            </a:prstGeom>
            <a:solidFill>
              <a:srgbClr val="006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9C1A837-F269-4D13-96F1-073A9A99A14C}"/>
                </a:ext>
              </a:extLst>
            </p:cNvPr>
            <p:cNvSpPr/>
            <p:nvPr/>
          </p:nvSpPr>
          <p:spPr>
            <a:xfrm>
              <a:off x="992052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20BBE647-9073-443A-AF61-7CA1A9130B2F}"/>
                </a:ext>
              </a:extLst>
            </p:cNvPr>
            <p:cNvSpPr/>
            <p:nvPr/>
          </p:nvSpPr>
          <p:spPr>
            <a:xfrm>
              <a:off x="1340942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CA77181B-5C8B-452E-BD0A-F5114F5F278D}"/>
                </a:ext>
              </a:extLst>
            </p:cNvPr>
            <p:cNvSpPr/>
            <p:nvPr/>
          </p:nvSpPr>
          <p:spPr>
            <a:xfrm>
              <a:off x="1515385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6A8A96C8-9B89-49AC-9FFB-24065EB93490}"/>
                </a:ext>
              </a:extLst>
            </p:cNvPr>
            <p:cNvSpPr/>
            <p:nvPr/>
          </p:nvSpPr>
          <p:spPr>
            <a:xfrm>
              <a:off x="1166497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999DA3A-6CA1-4E77-825E-03FC50E839EE}"/>
              </a:ext>
            </a:extLst>
          </p:cNvPr>
          <p:cNvGrpSpPr/>
          <p:nvPr/>
        </p:nvGrpSpPr>
        <p:grpSpPr>
          <a:xfrm>
            <a:off x="8997007" y="3115307"/>
            <a:ext cx="3112918" cy="436269"/>
            <a:chOff x="498425" y="2323363"/>
            <a:chExt cx="3112918" cy="43626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A93E04E4-7C2A-498D-AA29-C9C723BB88A3}"/>
                </a:ext>
              </a:extLst>
            </p:cNvPr>
            <p:cNvGrpSpPr/>
            <p:nvPr/>
          </p:nvGrpSpPr>
          <p:grpSpPr>
            <a:xfrm>
              <a:off x="498425" y="2323363"/>
              <a:ext cx="240602" cy="436269"/>
              <a:chOff x="4791697" y="3893059"/>
              <a:chExt cx="240602" cy="436269"/>
            </a:xfrm>
          </p:grpSpPr>
          <p:sp>
            <p:nvSpPr>
              <p:cNvPr id="107" name="양쪽 모서리가 둥근 사각형 3">
                <a:extLst>
                  <a:ext uri="{FF2B5EF4-FFF2-40B4-BE49-F238E27FC236}">
                    <a16:creationId xmlns:a16="http://schemas.microsoft.com/office/drawing/2014/main" id="{F6DF03F9-A9F3-41C1-84A8-F89EB8718AD0}"/>
                  </a:ext>
                </a:extLst>
              </p:cNvPr>
              <p:cNvSpPr/>
              <p:nvPr/>
            </p:nvSpPr>
            <p:spPr>
              <a:xfrm rot="5400000">
                <a:off x="4693863" y="3990893"/>
                <a:ext cx="436269" cy="240602"/>
              </a:xfrm>
              <a:prstGeom prst="round2SameRect">
                <a:avLst>
                  <a:gd name="adj1" fmla="val 46486"/>
                  <a:gd name="adj2" fmla="val 0"/>
                </a:avLst>
              </a:prstGeom>
              <a:solidFill>
                <a:srgbClr val="006B7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L 도형 108">
                <a:extLst>
                  <a:ext uri="{FF2B5EF4-FFF2-40B4-BE49-F238E27FC236}">
                    <a16:creationId xmlns:a16="http://schemas.microsoft.com/office/drawing/2014/main" id="{F7CB300F-33CA-46F6-BA2E-DCFE49C2E1BC}"/>
                  </a:ext>
                </a:extLst>
              </p:cNvPr>
              <p:cNvSpPr/>
              <p:nvPr/>
            </p:nvSpPr>
            <p:spPr>
              <a:xfrm rot="2700000">
                <a:off x="4863551" y="4030545"/>
                <a:ext cx="161298" cy="161298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7B9E8E47-AB16-40D5-A894-C80AFF6827F7}"/>
                </a:ext>
              </a:extLst>
            </p:cNvPr>
            <p:cNvGrpSpPr/>
            <p:nvPr/>
          </p:nvGrpSpPr>
          <p:grpSpPr>
            <a:xfrm>
              <a:off x="3370741" y="2323363"/>
              <a:ext cx="240602" cy="436269"/>
              <a:chOff x="7353549" y="3893060"/>
              <a:chExt cx="240602" cy="436269"/>
            </a:xfrm>
          </p:grpSpPr>
          <p:sp>
            <p:nvSpPr>
              <p:cNvPr id="103" name="양쪽 모서리가 둥근 사각형 55">
                <a:extLst>
                  <a:ext uri="{FF2B5EF4-FFF2-40B4-BE49-F238E27FC236}">
                    <a16:creationId xmlns:a16="http://schemas.microsoft.com/office/drawing/2014/main" id="{9781BA6D-FE04-498C-A2DE-6C88ECD65E0D}"/>
                  </a:ext>
                </a:extLst>
              </p:cNvPr>
              <p:cNvSpPr/>
              <p:nvPr/>
            </p:nvSpPr>
            <p:spPr>
              <a:xfrm rot="16200000">
                <a:off x="7255715" y="3990894"/>
                <a:ext cx="436269" cy="240602"/>
              </a:xfrm>
              <a:prstGeom prst="round2SameRect">
                <a:avLst>
                  <a:gd name="adj1" fmla="val 46486"/>
                  <a:gd name="adj2" fmla="val 0"/>
                </a:avLst>
              </a:prstGeom>
              <a:solidFill>
                <a:srgbClr val="006B77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L 도형 105">
                <a:extLst>
                  <a:ext uri="{FF2B5EF4-FFF2-40B4-BE49-F238E27FC236}">
                    <a16:creationId xmlns:a16="http://schemas.microsoft.com/office/drawing/2014/main" id="{66A1E4D0-9969-457D-AC5C-F649DF005FB4}"/>
                  </a:ext>
                </a:extLst>
              </p:cNvPr>
              <p:cNvSpPr/>
              <p:nvPr/>
            </p:nvSpPr>
            <p:spPr>
              <a:xfrm rot="18900000" flipH="1">
                <a:off x="7359385" y="4030544"/>
                <a:ext cx="161298" cy="161298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DD5ACBC-6B01-45AE-BAE4-EC5E08A43BC1}"/>
              </a:ext>
            </a:extLst>
          </p:cNvPr>
          <p:cNvGrpSpPr/>
          <p:nvPr/>
        </p:nvGrpSpPr>
        <p:grpSpPr>
          <a:xfrm>
            <a:off x="10180018" y="4273679"/>
            <a:ext cx="769778" cy="72000"/>
            <a:chOff x="817607" y="3290293"/>
            <a:chExt cx="769778" cy="72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8DFF0D1-9296-4467-9B32-6D88ACFE1364}"/>
                </a:ext>
              </a:extLst>
            </p:cNvPr>
            <p:cNvSpPr/>
            <p:nvPr/>
          </p:nvSpPr>
          <p:spPr>
            <a:xfrm>
              <a:off x="817607" y="3290293"/>
              <a:ext cx="72000" cy="72000"/>
            </a:xfrm>
            <a:prstGeom prst="ellipse">
              <a:avLst/>
            </a:prstGeom>
            <a:solidFill>
              <a:srgbClr val="006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0BC1EF89-806D-4EE2-AF25-DEE9337BE81C}"/>
                </a:ext>
              </a:extLst>
            </p:cNvPr>
            <p:cNvSpPr/>
            <p:nvPr/>
          </p:nvSpPr>
          <p:spPr>
            <a:xfrm>
              <a:off x="992052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2A456B71-BEBA-48E3-9AA4-F5A7FF9A9A49}"/>
                </a:ext>
              </a:extLst>
            </p:cNvPr>
            <p:cNvSpPr/>
            <p:nvPr/>
          </p:nvSpPr>
          <p:spPr>
            <a:xfrm>
              <a:off x="1340942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5EF2CFD-C46F-4E7E-9CDF-03004AA08B41}"/>
                </a:ext>
              </a:extLst>
            </p:cNvPr>
            <p:cNvSpPr/>
            <p:nvPr/>
          </p:nvSpPr>
          <p:spPr>
            <a:xfrm>
              <a:off x="1515385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C71E230E-B499-4AB1-B47B-6B91976008A4}"/>
                </a:ext>
              </a:extLst>
            </p:cNvPr>
            <p:cNvSpPr/>
            <p:nvPr/>
          </p:nvSpPr>
          <p:spPr>
            <a:xfrm>
              <a:off x="1166497" y="3290293"/>
              <a:ext cx="72000" cy="72000"/>
            </a:xfrm>
            <a:prstGeom prst="ellipse">
              <a:avLst/>
            </a:prstGeom>
            <a:noFill/>
            <a:ln>
              <a:solidFill>
                <a:srgbClr val="006B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톱니 모양의 오른쪽 1">
            <a:extLst>
              <a:ext uri="{FF2B5EF4-FFF2-40B4-BE49-F238E27FC236}">
                <a16:creationId xmlns:a16="http://schemas.microsoft.com/office/drawing/2014/main" id="{45FC476D-A409-4C78-A223-3782F1C16B96}"/>
              </a:ext>
            </a:extLst>
          </p:cNvPr>
          <p:cNvSpPr/>
          <p:nvPr/>
        </p:nvSpPr>
        <p:spPr>
          <a:xfrm>
            <a:off x="8220084" y="2899352"/>
            <a:ext cx="771131" cy="381962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2AB8A14-A213-484A-B37F-87DE1007CEB0}"/>
              </a:ext>
            </a:extLst>
          </p:cNvPr>
          <p:cNvSpPr txBox="1"/>
          <p:nvPr/>
        </p:nvSpPr>
        <p:spPr>
          <a:xfrm>
            <a:off x="103366" y="278971"/>
            <a:ext cx="314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이미지 보여주기</a:t>
            </a:r>
          </a:p>
        </p:txBody>
      </p:sp>
    </p:spTree>
    <p:extLst>
      <p:ext uri="{BB962C8B-B14F-4D97-AF65-F5344CB8AC3E}">
        <p14:creationId xmlns:p14="http://schemas.microsoft.com/office/powerpoint/2010/main" val="72451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:a16="http://schemas.microsoft.com/office/drawing/2014/main" id="{8796A909-3E45-40AF-AAB9-D2606D5385E8}"/>
              </a:ext>
            </a:extLst>
          </p:cNvPr>
          <p:cNvSpPr txBox="1"/>
          <p:nvPr/>
        </p:nvSpPr>
        <p:spPr>
          <a:xfrm>
            <a:off x="7185023" y="6392803"/>
            <a:ext cx="389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PC</a:t>
            </a:r>
            <a:r>
              <a:rPr lang="ko-KR" altLang="en-US" sz="2400" dirty="0">
                <a:solidFill>
                  <a:schemeClr val="bg1"/>
                </a:solidFill>
              </a:rPr>
              <a:t>에서는 좌측 팝업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모바일에서는 덮어쓰기</a:t>
            </a:r>
          </a:p>
        </p:txBody>
      </p:sp>
      <p:sp>
        <p:nvSpPr>
          <p:cNvPr id="93" name="모서리가 둥근 직사각형 27">
            <a:extLst>
              <a:ext uri="{FF2B5EF4-FFF2-40B4-BE49-F238E27FC236}">
                <a16:creationId xmlns:a16="http://schemas.microsoft.com/office/drawing/2014/main" id="{F2413187-3DC4-43A9-BC90-191CDC4F1DAD}"/>
              </a:ext>
            </a:extLst>
          </p:cNvPr>
          <p:cNvSpPr/>
          <p:nvPr/>
        </p:nvSpPr>
        <p:spPr>
          <a:xfrm>
            <a:off x="11355113" y="407309"/>
            <a:ext cx="3158837" cy="5779328"/>
          </a:xfrm>
          <a:prstGeom prst="roundRect">
            <a:avLst/>
          </a:prstGeom>
          <a:solidFill>
            <a:srgbClr val="F7F8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모서리가 둥근 직사각형 37">
            <a:extLst>
              <a:ext uri="{FF2B5EF4-FFF2-40B4-BE49-F238E27FC236}">
                <a16:creationId xmlns:a16="http://schemas.microsoft.com/office/drawing/2014/main" id="{C4306EED-B3F8-4481-8446-B2EC4081A67E}"/>
              </a:ext>
            </a:extLst>
          </p:cNvPr>
          <p:cNvSpPr/>
          <p:nvPr/>
        </p:nvSpPr>
        <p:spPr>
          <a:xfrm>
            <a:off x="12633108" y="1032180"/>
            <a:ext cx="1728759" cy="296521"/>
          </a:xfrm>
          <a:prstGeom prst="roundRect">
            <a:avLst>
              <a:gd name="adj" fmla="val 16145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A09CBEF-E29B-4E38-BD5F-B20C828DE703}"/>
              </a:ext>
            </a:extLst>
          </p:cNvPr>
          <p:cNvSpPr/>
          <p:nvPr/>
        </p:nvSpPr>
        <p:spPr>
          <a:xfrm>
            <a:off x="12690660" y="1057329"/>
            <a:ext cx="17287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남길게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전화좀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2" name="모서리가 둥근 직사각형 104">
            <a:extLst>
              <a:ext uri="{FF2B5EF4-FFF2-40B4-BE49-F238E27FC236}">
                <a16:creationId xmlns:a16="http://schemas.microsoft.com/office/drawing/2014/main" id="{15896AD4-EB1B-4E85-8B7B-86502D1312DB}"/>
              </a:ext>
            </a:extLst>
          </p:cNvPr>
          <p:cNvSpPr/>
          <p:nvPr/>
        </p:nvSpPr>
        <p:spPr>
          <a:xfrm>
            <a:off x="11355112" y="407307"/>
            <a:ext cx="3158836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2EA2C53-1C62-4480-AC94-33C20BED2763}"/>
              </a:ext>
            </a:extLst>
          </p:cNvPr>
          <p:cNvSpPr/>
          <p:nvPr/>
        </p:nvSpPr>
        <p:spPr>
          <a:xfrm>
            <a:off x="11355113" y="659307"/>
            <a:ext cx="3158836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8135254-AFA3-4C42-B5B2-8D1FB876E096}"/>
              </a:ext>
            </a:extLst>
          </p:cNvPr>
          <p:cNvSpPr txBox="1"/>
          <p:nvPr/>
        </p:nvSpPr>
        <p:spPr>
          <a:xfrm rot="2700000">
            <a:off x="13902074" y="402720"/>
            <a:ext cx="27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+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155" name="Picture 4" descr="https://mayfield.co.kr/2017/images/layout/logo.png">
            <a:extLst>
              <a:ext uri="{FF2B5EF4-FFF2-40B4-BE49-F238E27FC236}">
                <a16:creationId xmlns:a16="http://schemas.microsoft.com/office/drawing/2014/main" id="{9ECBFC48-AEBB-4942-B8B7-958C3C06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344" y="503257"/>
            <a:ext cx="1476375" cy="333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3F2FBD2-2413-4DBB-BF49-8427BE3D209E}"/>
              </a:ext>
            </a:extLst>
          </p:cNvPr>
          <p:cNvGrpSpPr/>
          <p:nvPr/>
        </p:nvGrpSpPr>
        <p:grpSpPr>
          <a:xfrm>
            <a:off x="11355113" y="5628510"/>
            <a:ext cx="3158837" cy="585375"/>
            <a:chOff x="479367" y="5197792"/>
            <a:chExt cx="3158837" cy="585375"/>
          </a:xfrm>
        </p:grpSpPr>
        <p:sp>
          <p:nvSpPr>
            <p:cNvPr id="157" name="모서리가 둥근 직사각형 104">
              <a:extLst>
                <a:ext uri="{FF2B5EF4-FFF2-40B4-BE49-F238E27FC236}">
                  <a16:creationId xmlns:a16="http://schemas.microsoft.com/office/drawing/2014/main" id="{4E21989D-5F86-445B-9DB2-CDC81BB47DE7}"/>
                </a:ext>
              </a:extLst>
            </p:cNvPr>
            <p:cNvSpPr/>
            <p:nvPr/>
          </p:nvSpPr>
          <p:spPr>
            <a:xfrm>
              <a:off x="479367" y="5279167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C5F585-931A-4653-AA73-6B1F507D88FA}"/>
                </a:ext>
              </a:extLst>
            </p:cNvPr>
            <p:cNvSpPr/>
            <p:nvPr/>
          </p:nvSpPr>
          <p:spPr>
            <a:xfrm>
              <a:off x="479368" y="5197792"/>
              <a:ext cx="3158836" cy="33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2CEB1D6-5A71-46F7-8785-12088DFCA402}"/>
              </a:ext>
            </a:extLst>
          </p:cNvPr>
          <p:cNvGrpSpPr/>
          <p:nvPr/>
        </p:nvGrpSpPr>
        <p:grpSpPr>
          <a:xfrm>
            <a:off x="11584050" y="5748644"/>
            <a:ext cx="2682969" cy="333375"/>
            <a:chOff x="4407301" y="6029369"/>
            <a:chExt cx="2682969" cy="333375"/>
          </a:xfrm>
        </p:grpSpPr>
        <p:sp>
          <p:nvSpPr>
            <p:cNvPr id="160" name="모서리가 둥근 직사각형 15">
              <a:extLst>
                <a:ext uri="{FF2B5EF4-FFF2-40B4-BE49-F238E27FC236}">
                  <a16:creationId xmlns:a16="http://schemas.microsoft.com/office/drawing/2014/main" id="{4D442209-824F-4059-8829-179EF6D3A32A}"/>
                </a:ext>
              </a:extLst>
            </p:cNvPr>
            <p:cNvSpPr/>
            <p:nvPr/>
          </p:nvSpPr>
          <p:spPr>
            <a:xfrm>
              <a:off x="4407301" y="6029369"/>
              <a:ext cx="2682969" cy="3333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161" name="Picture 4" descr="https://sds.maum.ai/resources/images/ico_send_r.png">
              <a:extLst>
                <a:ext uri="{FF2B5EF4-FFF2-40B4-BE49-F238E27FC236}">
                  <a16:creationId xmlns:a16="http://schemas.microsoft.com/office/drawing/2014/main" id="{CB2553E9-4288-4BF8-9EE8-308BDEE56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006B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934" y="6093711"/>
              <a:ext cx="204690" cy="2046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2" name="모서리가 둥근 직사각형 37">
            <a:extLst>
              <a:ext uri="{FF2B5EF4-FFF2-40B4-BE49-F238E27FC236}">
                <a16:creationId xmlns:a16="http://schemas.microsoft.com/office/drawing/2014/main" id="{2AD65C53-FD37-48AD-ABF0-FD68396B7A46}"/>
              </a:ext>
            </a:extLst>
          </p:cNvPr>
          <p:cNvSpPr/>
          <p:nvPr/>
        </p:nvSpPr>
        <p:spPr>
          <a:xfrm>
            <a:off x="11863439" y="1376043"/>
            <a:ext cx="2346028" cy="768015"/>
          </a:xfrm>
          <a:prstGeom prst="roundRect">
            <a:avLst>
              <a:gd name="adj" fmla="val 129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A1B5846-FA37-44CF-8A06-500B95C3DCC7}"/>
              </a:ext>
            </a:extLst>
          </p:cNvPr>
          <p:cNvSpPr/>
          <p:nvPr/>
        </p:nvSpPr>
        <p:spPr>
          <a:xfrm>
            <a:off x="11866316" y="1433320"/>
            <a:ext cx="2343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아래 버튼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문의를 남기실 수 있습니다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358A05D4-249B-47C7-A173-529D4EBB3EAA}"/>
              </a:ext>
            </a:extLst>
          </p:cNvPr>
          <p:cNvGrpSpPr/>
          <p:nvPr/>
        </p:nvGrpSpPr>
        <p:grpSpPr>
          <a:xfrm>
            <a:off x="11558958" y="1384070"/>
            <a:ext cx="276801" cy="276801"/>
            <a:chOff x="5947515" y="4590318"/>
            <a:chExt cx="672360" cy="672360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682D7919-AE90-41CC-A09E-D57B2CADED32}"/>
                </a:ext>
              </a:extLst>
            </p:cNvPr>
            <p:cNvSpPr/>
            <p:nvPr/>
          </p:nvSpPr>
          <p:spPr>
            <a:xfrm>
              <a:off x="5947515" y="4590318"/>
              <a:ext cx="672360" cy="672360"/>
            </a:xfrm>
            <a:prstGeom prst="ellipse">
              <a:avLst/>
            </a:prstGeom>
            <a:solidFill>
              <a:srgbClr val="006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7" name="Picture 2" descr="https://www.mayfield.co.kr/2017/images/contents/ci.png">
              <a:extLst>
                <a:ext uri="{FF2B5EF4-FFF2-40B4-BE49-F238E27FC236}">
                  <a16:creationId xmlns:a16="http://schemas.microsoft.com/office/drawing/2014/main" id="{ECA112BA-B8B8-4EB9-BC39-FFF375BB5D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6" t="38416" r="66854" b="38350"/>
            <a:stretch/>
          </p:blipFill>
          <p:spPr bwMode="auto">
            <a:xfrm>
              <a:off x="6059385" y="4709143"/>
              <a:ext cx="448620" cy="4347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모서리가 둥근 직사각형 18">
            <a:extLst>
              <a:ext uri="{FF2B5EF4-FFF2-40B4-BE49-F238E27FC236}">
                <a16:creationId xmlns:a16="http://schemas.microsoft.com/office/drawing/2014/main" id="{EB6AA1FC-22FB-417E-B1CA-B18954FC6C44}"/>
              </a:ext>
            </a:extLst>
          </p:cNvPr>
          <p:cNvSpPr/>
          <p:nvPr/>
        </p:nvSpPr>
        <p:spPr>
          <a:xfrm>
            <a:off x="12527236" y="1807967"/>
            <a:ext cx="1018436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문의남기기</a:t>
            </a:r>
            <a:endParaRPr lang="ko-KR" altLang="en-US" sz="900" dirty="0">
              <a:solidFill>
                <a:srgbClr val="006B7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모서리가 둥근 직사각형 27">
            <a:extLst>
              <a:ext uri="{FF2B5EF4-FFF2-40B4-BE49-F238E27FC236}">
                <a16:creationId xmlns:a16="http://schemas.microsoft.com/office/drawing/2014/main" id="{189B7602-A460-421D-9A3A-29A769A97CAE}"/>
              </a:ext>
            </a:extLst>
          </p:cNvPr>
          <p:cNvSpPr/>
          <p:nvPr/>
        </p:nvSpPr>
        <p:spPr>
          <a:xfrm>
            <a:off x="7657835" y="407309"/>
            <a:ext cx="3158837" cy="5779328"/>
          </a:xfrm>
          <a:prstGeom prst="roundRect">
            <a:avLst/>
          </a:prstGeom>
          <a:solidFill>
            <a:srgbClr val="F7F8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104">
            <a:extLst>
              <a:ext uri="{FF2B5EF4-FFF2-40B4-BE49-F238E27FC236}">
                <a16:creationId xmlns:a16="http://schemas.microsoft.com/office/drawing/2014/main" id="{42776D0F-6968-4A8A-8F39-95AB1AA72D1C}"/>
              </a:ext>
            </a:extLst>
          </p:cNvPr>
          <p:cNvSpPr/>
          <p:nvPr/>
        </p:nvSpPr>
        <p:spPr>
          <a:xfrm>
            <a:off x="7657834" y="407307"/>
            <a:ext cx="3158836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656578-15D9-4871-9DCD-D99B07A2EAAB}"/>
              </a:ext>
            </a:extLst>
          </p:cNvPr>
          <p:cNvSpPr/>
          <p:nvPr/>
        </p:nvSpPr>
        <p:spPr>
          <a:xfrm>
            <a:off x="7657835" y="659307"/>
            <a:ext cx="3158836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827C76-AEB6-4C09-8BD0-AA03AEDA3B5D}"/>
              </a:ext>
            </a:extLst>
          </p:cNvPr>
          <p:cNvSpPr txBox="1"/>
          <p:nvPr/>
        </p:nvSpPr>
        <p:spPr>
          <a:xfrm rot="2700000">
            <a:off x="10204796" y="402720"/>
            <a:ext cx="27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+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CA86C6E-DFB9-4A44-973B-C27F50B6255D}"/>
              </a:ext>
            </a:extLst>
          </p:cNvPr>
          <p:cNvGrpSpPr/>
          <p:nvPr/>
        </p:nvGrpSpPr>
        <p:grpSpPr>
          <a:xfrm>
            <a:off x="7657835" y="5628510"/>
            <a:ext cx="3158837" cy="585375"/>
            <a:chOff x="479367" y="5197792"/>
            <a:chExt cx="3158837" cy="585375"/>
          </a:xfrm>
        </p:grpSpPr>
        <p:sp>
          <p:nvSpPr>
            <p:cNvPr id="31" name="모서리가 둥근 직사각형 104">
              <a:extLst>
                <a:ext uri="{FF2B5EF4-FFF2-40B4-BE49-F238E27FC236}">
                  <a16:creationId xmlns:a16="http://schemas.microsoft.com/office/drawing/2014/main" id="{B56B5C04-02B0-413D-94F2-9D407053C150}"/>
                </a:ext>
              </a:extLst>
            </p:cNvPr>
            <p:cNvSpPr/>
            <p:nvPr/>
          </p:nvSpPr>
          <p:spPr>
            <a:xfrm>
              <a:off x="479367" y="5279167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5E7534C-15C4-4FCA-9A16-8C5FA4251ABD}"/>
                </a:ext>
              </a:extLst>
            </p:cNvPr>
            <p:cNvSpPr/>
            <p:nvPr/>
          </p:nvSpPr>
          <p:spPr>
            <a:xfrm>
              <a:off x="479368" y="5197792"/>
              <a:ext cx="3158836" cy="33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28EC5FC-FF3F-4810-BC0D-AA47FC92B692}"/>
              </a:ext>
            </a:extLst>
          </p:cNvPr>
          <p:cNvGrpSpPr/>
          <p:nvPr/>
        </p:nvGrpSpPr>
        <p:grpSpPr>
          <a:xfrm>
            <a:off x="7886772" y="5748644"/>
            <a:ext cx="2682969" cy="333375"/>
            <a:chOff x="4407301" y="6029369"/>
            <a:chExt cx="2682969" cy="333375"/>
          </a:xfrm>
        </p:grpSpPr>
        <p:sp>
          <p:nvSpPr>
            <p:cNvPr id="34" name="모서리가 둥근 직사각형 15">
              <a:extLst>
                <a:ext uri="{FF2B5EF4-FFF2-40B4-BE49-F238E27FC236}">
                  <a16:creationId xmlns:a16="http://schemas.microsoft.com/office/drawing/2014/main" id="{2A0E178E-E685-4F11-89DC-366004F6924C}"/>
                </a:ext>
              </a:extLst>
            </p:cNvPr>
            <p:cNvSpPr/>
            <p:nvPr/>
          </p:nvSpPr>
          <p:spPr>
            <a:xfrm>
              <a:off x="4407301" y="6029369"/>
              <a:ext cx="2682969" cy="3333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35" name="Picture 4" descr="https://sds.maum.ai/resources/images/ico_send_r.png">
              <a:extLst>
                <a:ext uri="{FF2B5EF4-FFF2-40B4-BE49-F238E27FC236}">
                  <a16:creationId xmlns:a16="http://schemas.microsoft.com/office/drawing/2014/main" id="{3A91DA24-D5EB-49A3-8588-1CC4379D6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006B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934" y="6093711"/>
              <a:ext cx="204690" cy="2046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3369A9-4251-4EB5-9C09-442EF6C9B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198"/>
          <a:stretch/>
        </p:blipFill>
        <p:spPr>
          <a:xfrm>
            <a:off x="7690547" y="911307"/>
            <a:ext cx="3104713" cy="2245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00DD2-58B8-4EDC-93BC-07F99E1E247E}"/>
              </a:ext>
            </a:extLst>
          </p:cNvPr>
          <p:cNvSpPr txBox="1"/>
          <p:nvPr/>
        </p:nvSpPr>
        <p:spPr>
          <a:xfrm>
            <a:off x="7803423" y="1985947"/>
            <a:ext cx="2910980" cy="400110"/>
          </a:xfrm>
          <a:prstGeom prst="rect">
            <a:avLst/>
          </a:prstGeom>
          <a:solidFill>
            <a:srgbClr val="4D4748"/>
          </a:solidFill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원활한 예약 진행을 위해 고객님의 정보를 입력해주세요</a:t>
            </a:r>
            <a:r>
              <a:rPr lang="en-US" altLang="ko-KR" sz="1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모서리가 둥근 직사각형 37">
            <a:extLst>
              <a:ext uri="{FF2B5EF4-FFF2-40B4-BE49-F238E27FC236}">
                <a16:creationId xmlns:a16="http://schemas.microsoft.com/office/drawing/2014/main" id="{E957F3C3-D3B0-4161-BBE1-4FB37790092A}"/>
              </a:ext>
            </a:extLst>
          </p:cNvPr>
          <p:cNvSpPr/>
          <p:nvPr/>
        </p:nvSpPr>
        <p:spPr>
          <a:xfrm>
            <a:off x="8560800" y="2534259"/>
            <a:ext cx="1728759" cy="296521"/>
          </a:xfrm>
          <a:prstGeom prst="roundRect">
            <a:avLst>
              <a:gd name="adj" fmla="val 16145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6EB56EA-F944-4BFC-BC41-78A22E2ACD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4" t="50428" r="58666" b="41456"/>
          <a:stretch/>
        </p:blipFill>
        <p:spPr>
          <a:xfrm>
            <a:off x="8507211" y="2911484"/>
            <a:ext cx="1015955" cy="31604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13463D32-946C-430D-BBEF-F61A2CEDB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83" b="32907"/>
          <a:stretch/>
        </p:blipFill>
        <p:spPr>
          <a:xfrm>
            <a:off x="7690547" y="3157138"/>
            <a:ext cx="3104713" cy="424828"/>
          </a:xfrm>
          <a:prstGeom prst="rect">
            <a:avLst/>
          </a:prstGeom>
        </p:spPr>
      </p:pic>
      <p:sp>
        <p:nvSpPr>
          <p:cNvPr id="69" name="모서리가 둥근 직사각형 37">
            <a:extLst>
              <a:ext uri="{FF2B5EF4-FFF2-40B4-BE49-F238E27FC236}">
                <a16:creationId xmlns:a16="http://schemas.microsoft.com/office/drawing/2014/main" id="{BC955FAD-EEA3-4916-84B9-E973F28B4092}"/>
              </a:ext>
            </a:extLst>
          </p:cNvPr>
          <p:cNvSpPr/>
          <p:nvPr/>
        </p:nvSpPr>
        <p:spPr>
          <a:xfrm>
            <a:off x="7787548" y="3617347"/>
            <a:ext cx="2926855" cy="1891028"/>
          </a:xfrm>
          <a:prstGeom prst="roundRect">
            <a:avLst>
              <a:gd name="adj" fmla="val 7295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2EBC3B90-6245-4710-AE1A-83D42E74E5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822" b="17568"/>
          <a:stretch/>
        </p:blipFill>
        <p:spPr>
          <a:xfrm>
            <a:off x="7690547" y="3476491"/>
            <a:ext cx="3104713" cy="424828"/>
          </a:xfrm>
          <a:prstGeom prst="rect">
            <a:avLst/>
          </a:prstGeom>
        </p:spPr>
      </p:pic>
      <p:sp>
        <p:nvSpPr>
          <p:cNvPr id="64" name="모서리가 둥근 직사각형 37">
            <a:extLst>
              <a:ext uri="{FF2B5EF4-FFF2-40B4-BE49-F238E27FC236}">
                <a16:creationId xmlns:a16="http://schemas.microsoft.com/office/drawing/2014/main" id="{4880679F-99E9-489B-AAA0-59FA150AC220}"/>
              </a:ext>
            </a:extLst>
          </p:cNvPr>
          <p:cNvSpPr/>
          <p:nvPr/>
        </p:nvSpPr>
        <p:spPr>
          <a:xfrm>
            <a:off x="7859812" y="3879802"/>
            <a:ext cx="2795488" cy="1104155"/>
          </a:xfrm>
          <a:prstGeom prst="roundRect">
            <a:avLst>
              <a:gd name="adj" fmla="val 7089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70" name="모서리가 둥근 직사각형 37">
            <a:extLst>
              <a:ext uri="{FF2B5EF4-FFF2-40B4-BE49-F238E27FC236}">
                <a16:creationId xmlns:a16="http://schemas.microsoft.com/office/drawing/2014/main" id="{D9F183AC-3F92-471B-8D21-2195C565F3E5}"/>
              </a:ext>
            </a:extLst>
          </p:cNvPr>
          <p:cNvSpPr/>
          <p:nvPr/>
        </p:nvSpPr>
        <p:spPr>
          <a:xfrm>
            <a:off x="8776028" y="5082648"/>
            <a:ext cx="1017488" cy="321109"/>
          </a:xfrm>
          <a:prstGeom prst="roundRect">
            <a:avLst>
              <a:gd name="adj" fmla="val 50000"/>
            </a:avLst>
          </a:prstGeom>
          <a:solidFill>
            <a:srgbClr val="006B77"/>
          </a:solidFill>
          <a:ln w="6350">
            <a:noFill/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err="1">
                <a:solidFill>
                  <a:schemeClr val="bg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문의남기기</a:t>
            </a:r>
            <a:endParaRPr lang="ko-KR" altLang="en-US" sz="1000" dirty="0">
              <a:solidFill>
                <a:schemeClr val="bg1"/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63" name="모서리가 둥근 직사각형 37">
            <a:extLst>
              <a:ext uri="{FF2B5EF4-FFF2-40B4-BE49-F238E27FC236}">
                <a16:creationId xmlns:a16="http://schemas.microsoft.com/office/drawing/2014/main" id="{3BA297B4-3BD4-487B-AE4B-8483DCC0B595}"/>
              </a:ext>
            </a:extLst>
          </p:cNvPr>
          <p:cNvSpPr/>
          <p:nvPr/>
        </p:nvSpPr>
        <p:spPr>
          <a:xfrm>
            <a:off x="8749289" y="3234419"/>
            <a:ext cx="1728759" cy="296521"/>
          </a:xfrm>
          <a:prstGeom prst="roundRect">
            <a:avLst>
              <a:gd name="adj" fmla="val 16145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3CAA61D-C744-49D5-B26F-F1BB7A277D2E}"/>
              </a:ext>
            </a:extLst>
          </p:cNvPr>
          <p:cNvGrpSpPr/>
          <p:nvPr/>
        </p:nvGrpSpPr>
        <p:grpSpPr>
          <a:xfrm>
            <a:off x="3677700" y="407308"/>
            <a:ext cx="3158837" cy="5806577"/>
            <a:chOff x="1323709" y="236651"/>
            <a:chExt cx="3158837" cy="5806577"/>
          </a:xfrm>
        </p:grpSpPr>
        <p:sp>
          <p:nvSpPr>
            <p:cNvPr id="71" name="모서리가 둥근 직사각형 27">
              <a:extLst>
                <a:ext uri="{FF2B5EF4-FFF2-40B4-BE49-F238E27FC236}">
                  <a16:creationId xmlns:a16="http://schemas.microsoft.com/office/drawing/2014/main" id="{2F5DD607-B0BA-4632-AA29-DEA9812AF828}"/>
                </a:ext>
              </a:extLst>
            </p:cNvPr>
            <p:cNvSpPr/>
            <p:nvPr/>
          </p:nvSpPr>
          <p:spPr>
            <a:xfrm>
              <a:off x="1323709" y="236653"/>
              <a:ext cx="3158837" cy="5779328"/>
            </a:xfrm>
            <a:prstGeom prst="roundRect">
              <a:avLst/>
            </a:prstGeom>
            <a:solidFill>
              <a:srgbClr val="F7F8F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모서리가 둥근 직사각형 104">
              <a:extLst>
                <a:ext uri="{FF2B5EF4-FFF2-40B4-BE49-F238E27FC236}">
                  <a16:creationId xmlns:a16="http://schemas.microsoft.com/office/drawing/2014/main" id="{F581083F-CB09-4F33-B4DD-C1403C481741}"/>
                </a:ext>
              </a:extLst>
            </p:cNvPr>
            <p:cNvSpPr/>
            <p:nvPr/>
          </p:nvSpPr>
          <p:spPr>
            <a:xfrm>
              <a:off x="1323709" y="236651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6F9FDD2-1C83-43C3-ACD3-D29342EF1CFD}"/>
                </a:ext>
              </a:extLst>
            </p:cNvPr>
            <p:cNvSpPr/>
            <p:nvPr/>
          </p:nvSpPr>
          <p:spPr>
            <a:xfrm>
              <a:off x="1323710" y="488651"/>
              <a:ext cx="3158836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38C1E26-4897-4850-BC1E-F36C2BED1608}"/>
                </a:ext>
              </a:extLst>
            </p:cNvPr>
            <p:cNvSpPr txBox="1"/>
            <p:nvPr/>
          </p:nvSpPr>
          <p:spPr>
            <a:xfrm rot="2700000">
              <a:off x="3870670" y="232063"/>
              <a:ext cx="278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</a:rPr>
                <a:t>+</a:t>
              </a:r>
              <a:endPara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72A1D12-16E6-4116-9CBB-C5EAC5C3DA35}"/>
                </a:ext>
              </a:extLst>
            </p:cNvPr>
            <p:cNvGrpSpPr/>
            <p:nvPr/>
          </p:nvGrpSpPr>
          <p:grpSpPr>
            <a:xfrm>
              <a:off x="1323709" y="5457853"/>
              <a:ext cx="3158837" cy="585375"/>
              <a:chOff x="479367" y="5197792"/>
              <a:chExt cx="3158837" cy="585375"/>
            </a:xfrm>
          </p:grpSpPr>
          <p:sp>
            <p:nvSpPr>
              <p:cNvPr id="76" name="모서리가 둥근 직사각형 104">
                <a:extLst>
                  <a:ext uri="{FF2B5EF4-FFF2-40B4-BE49-F238E27FC236}">
                    <a16:creationId xmlns:a16="http://schemas.microsoft.com/office/drawing/2014/main" id="{F76814B3-30FE-401A-95AE-D5BAAFF962F7}"/>
                  </a:ext>
                </a:extLst>
              </p:cNvPr>
              <p:cNvSpPr/>
              <p:nvPr/>
            </p:nvSpPr>
            <p:spPr>
              <a:xfrm>
                <a:off x="479367" y="5279167"/>
                <a:ext cx="3158836" cy="5040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4B74E0E5-233C-43D2-A16F-D965AB7E1AF8}"/>
                  </a:ext>
                </a:extLst>
              </p:cNvPr>
              <p:cNvSpPr/>
              <p:nvPr/>
            </p:nvSpPr>
            <p:spPr>
              <a:xfrm>
                <a:off x="479368" y="5197792"/>
                <a:ext cx="3158836" cy="333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F09475F-4B30-46BC-A60D-343B1F74B237}"/>
                </a:ext>
              </a:extLst>
            </p:cNvPr>
            <p:cNvGrpSpPr/>
            <p:nvPr/>
          </p:nvGrpSpPr>
          <p:grpSpPr>
            <a:xfrm>
              <a:off x="1552646" y="5577987"/>
              <a:ext cx="2682969" cy="333375"/>
              <a:chOff x="4407301" y="6029369"/>
              <a:chExt cx="2682969" cy="333375"/>
            </a:xfrm>
          </p:grpSpPr>
          <p:sp>
            <p:nvSpPr>
              <p:cNvPr id="79" name="모서리가 둥근 직사각형 15">
                <a:extLst>
                  <a:ext uri="{FF2B5EF4-FFF2-40B4-BE49-F238E27FC236}">
                    <a16:creationId xmlns:a16="http://schemas.microsoft.com/office/drawing/2014/main" id="{AAD55F88-2336-40C1-A946-6141B092A347}"/>
                  </a:ext>
                </a:extLst>
              </p:cNvPr>
              <p:cNvSpPr/>
              <p:nvPr/>
            </p:nvSpPr>
            <p:spPr>
              <a:xfrm>
                <a:off x="4407301" y="6029369"/>
                <a:ext cx="2682969" cy="33337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pic>
            <p:nvPicPr>
              <p:cNvPr id="80" name="Picture 4" descr="https://sds.maum.ai/resources/images/ico_send_r.png">
                <a:extLst>
                  <a:ext uri="{FF2B5EF4-FFF2-40B4-BE49-F238E27FC236}">
                    <a16:creationId xmlns:a16="http://schemas.microsoft.com/office/drawing/2014/main" id="{760D03AB-BC35-4946-B4F6-1755CE82D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rgbClr val="006B77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5934" y="6093711"/>
                <a:ext cx="204690" cy="20469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F9C99F47-8BC3-4BCD-A61F-EF532D7AC7C7}"/>
              </a:ext>
            </a:extLst>
          </p:cNvPr>
          <p:cNvSpPr txBox="1"/>
          <p:nvPr/>
        </p:nvSpPr>
        <p:spPr>
          <a:xfrm>
            <a:off x="3167016" y="6329641"/>
            <a:ext cx="3898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우측 상단 </a:t>
            </a:r>
            <a:r>
              <a:rPr lang="en-US" altLang="ko-KR" sz="2400" dirty="0">
                <a:solidFill>
                  <a:schemeClr val="bg1"/>
                </a:solidFill>
              </a:rPr>
              <a:t>x</a:t>
            </a:r>
            <a:r>
              <a:rPr lang="ko-KR" altLang="en-US" sz="2400" dirty="0">
                <a:solidFill>
                  <a:schemeClr val="bg1"/>
                </a:solidFill>
              </a:rPr>
              <a:t>누를 경우 닫힘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8B95AAA-7298-45A0-9C6D-B83E38F3B4B0}"/>
              </a:ext>
            </a:extLst>
          </p:cNvPr>
          <p:cNvSpPr txBox="1"/>
          <p:nvPr/>
        </p:nvSpPr>
        <p:spPr>
          <a:xfrm>
            <a:off x="11203029" y="6329641"/>
            <a:ext cx="433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문의하기 </a:t>
            </a:r>
            <a:r>
              <a:rPr lang="ko-KR" altLang="en-US" sz="2400" dirty="0" err="1">
                <a:solidFill>
                  <a:schemeClr val="bg1"/>
                </a:solidFill>
              </a:rPr>
              <a:t>클릭시</a:t>
            </a:r>
            <a:r>
              <a:rPr lang="ko-KR" altLang="en-US" sz="2400" dirty="0">
                <a:solidFill>
                  <a:schemeClr val="bg1"/>
                </a:solidFill>
              </a:rPr>
              <a:t> 좌측 팝업</a:t>
            </a:r>
          </a:p>
        </p:txBody>
      </p:sp>
      <p:sp>
        <p:nvSpPr>
          <p:cNvPr id="138" name="화살표: 톱니 모양의 오른쪽 137">
            <a:extLst>
              <a:ext uri="{FF2B5EF4-FFF2-40B4-BE49-F238E27FC236}">
                <a16:creationId xmlns:a16="http://schemas.microsoft.com/office/drawing/2014/main" id="{857AA58C-CDF2-4EE1-A8F3-3FEC0C9DD5D2}"/>
              </a:ext>
            </a:extLst>
          </p:cNvPr>
          <p:cNvSpPr/>
          <p:nvPr/>
        </p:nvSpPr>
        <p:spPr>
          <a:xfrm rot="10800000">
            <a:off x="10660175" y="2899352"/>
            <a:ext cx="771131" cy="381962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화살표: 톱니 모양의 오른쪽 138">
            <a:extLst>
              <a:ext uri="{FF2B5EF4-FFF2-40B4-BE49-F238E27FC236}">
                <a16:creationId xmlns:a16="http://schemas.microsoft.com/office/drawing/2014/main" id="{E0601E2B-4FB4-42CF-8D8C-80F7130A0BEE}"/>
              </a:ext>
            </a:extLst>
          </p:cNvPr>
          <p:cNvSpPr/>
          <p:nvPr/>
        </p:nvSpPr>
        <p:spPr>
          <a:xfrm rot="10800000">
            <a:off x="6888275" y="2899352"/>
            <a:ext cx="771131" cy="381962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F615C3-1E21-49CE-97E9-43F4C7A339B8}"/>
              </a:ext>
            </a:extLst>
          </p:cNvPr>
          <p:cNvSpPr txBox="1"/>
          <p:nvPr/>
        </p:nvSpPr>
        <p:spPr>
          <a:xfrm>
            <a:off x="-127973" y="378487"/>
            <a:ext cx="314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</a:rPr>
              <a:t>슬랙연동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문의창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1D77628-6C66-45D9-B639-86615A6509D0}"/>
              </a:ext>
            </a:extLst>
          </p:cNvPr>
          <p:cNvSpPr txBox="1"/>
          <p:nvPr/>
        </p:nvSpPr>
        <p:spPr>
          <a:xfrm>
            <a:off x="3714784" y="2901736"/>
            <a:ext cx="2910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접수 신청 완료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3E8C0FF-299A-4807-999D-993404D8C664}"/>
              </a:ext>
            </a:extLst>
          </p:cNvPr>
          <p:cNvSpPr txBox="1"/>
          <p:nvPr/>
        </p:nvSpPr>
        <p:spPr>
          <a:xfrm>
            <a:off x="3853448" y="3325269"/>
            <a:ext cx="29109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문의 접수가 완료되었습니다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 latinLnBrk="0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빠른 시간 내 답변드릴 수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있도록하겠습니다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71FF06-E7A7-4CC9-ACE2-39165E257FA0}"/>
              </a:ext>
            </a:extLst>
          </p:cNvPr>
          <p:cNvSpPr/>
          <p:nvPr/>
        </p:nvSpPr>
        <p:spPr>
          <a:xfrm>
            <a:off x="4827999" y="1841766"/>
            <a:ext cx="961877" cy="961877"/>
          </a:xfrm>
          <a:prstGeom prst="ellipse">
            <a:avLst/>
          </a:prstGeom>
          <a:solidFill>
            <a:srgbClr val="006B77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329D18BA-FA3D-41A3-9BD8-D4DB4E590A18}"/>
              </a:ext>
            </a:extLst>
          </p:cNvPr>
          <p:cNvSpPr/>
          <p:nvPr/>
        </p:nvSpPr>
        <p:spPr>
          <a:xfrm rot="13500000">
            <a:off x="5052996" y="1895238"/>
            <a:ext cx="529460" cy="727655"/>
          </a:xfrm>
          <a:custGeom>
            <a:avLst/>
            <a:gdLst>
              <a:gd name="connsiteX0" fmla="*/ 216799 w 529460"/>
              <a:gd name="connsiteY0" fmla="*/ 715457 h 752654"/>
              <a:gd name="connsiteX1" fmla="*/ 126998 w 529460"/>
              <a:gd name="connsiteY1" fmla="*/ 752654 h 752654"/>
              <a:gd name="connsiteX2" fmla="*/ 126998 w 529460"/>
              <a:gd name="connsiteY2" fmla="*/ 752652 h 752654"/>
              <a:gd name="connsiteX3" fmla="*/ 0 w 529460"/>
              <a:gd name="connsiteY3" fmla="*/ 625655 h 752654"/>
              <a:gd name="connsiteX4" fmla="*/ 1 w 529460"/>
              <a:gd name="connsiteY4" fmla="*/ 132103 h 752654"/>
              <a:gd name="connsiteX5" fmla="*/ 9981 w 529460"/>
              <a:gd name="connsiteY5" fmla="*/ 82670 h 752654"/>
              <a:gd name="connsiteX6" fmla="*/ 12914 w 529460"/>
              <a:gd name="connsiteY6" fmla="*/ 78321 h 752654"/>
              <a:gd name="connsiteX7" fmla="*/ 14297 w 529460"/>
              <a:gd name="connsiteY7" fmla="*/ 71469 h 752654"/>
              <a:gd name="connsiteX8" fmla="*/ 122119 w 529460"/>
              <a:gd name="connsiteY8" fmla="*/ 0 h 752654"/>
              <a:gd name="connsiteX9" fmla="*/ 412442 w 529460"/>
              <a:gd name="connsiteY9" fmla="*/ 0 h 752654"/>
              <a:gd name="connsiteX10" fmla="*/ 529460 w 529460"/>
              <a:gd name="connsiteY10" fmla="*/ 117018 h 752654"/>
              <a:gd name="connsiteX11" fmla="*/ 412442 w 529460"/>
              <a:gd name="connsiteY11" fmla="*/ 234036 h 752654"/>
              <a:gd name="connsiteX12" fmla="*/ 253996 w 529460"/>
              <a:gd name="connsiteY12" fmla="*/ 234036 h 752654"/>
              <a:gd name="connsiteX13" fmla="*/ 253996 w 529460"/>
              <a:gd name="connsiteY13" fmla="*/ 625656 h 752654"/>
              <a:gd name="connsiteX14" fmla="*/ 216799 w 529460"/>
              <a:gd name="connsiteY14" fmla="*/ 715457 h 7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29460" h="752654">
                <a:moveTo>
                  <a:pt x="216799" y="715457"/>
                </a:moveTo>
                <a:cubicBezTo>
                  <a:pt x="193817" y="738439"/>
                  <a:pt x="162068" y="752654"/>
                  <a:pt x="126998" y="752654"/>
                </a:cubicBezTo>
                <a:lnTo>
                  <a:pt x="126998" y="752652"/>
                </a:lnTo>
                <a:cubicBezTo>
                  <a:pt x="56859" y="752653"/>
                  <a:pt x="0" y="695794"/>
                  <a:pt x="0" y="625655"/>
                </a:cubicBezTo>
                <a:lnTo>
                  <a:pt x="1" y="132103"/>
                </a:lnTo>
                <a:cubicBezTo>
                  <a:pt x="1" y="114569"/>
                  <a:pt x="3555" y="97864"/>
                  <a:pt x="9981" y="82670"/>
                </a:cubicBezTo>
                <a:lnTo>
                  <a:pt x="12914" y="78321"/>
                </a:lnTo>
                <a:lnTo>
                  <a:pt x="14297" y="71469"/>
                </a:lnTo>
                <a:cubicBezTo>
                  <a:pt x="32061" y="29470"/>
                  <a:pt x="73649" y="0"/>
                  <a:pt x="122119" y="0"/>
                </a:cubicBezTo>
                <a:lnTo>
                  <a:pt x="412442" y="0"/>
                </a:lnTo>
                <a:cubicBezTo>
                  <a:pt x="477069" y="0"/>
                  <a:pt x="529460" y="52391"/>
                  <a:pt x="529460" y="117018"/>
                </a:cubicBezTo>
                <a:cubicBezTo>
                  <a:pt x="529460" y="181645"/>
                  <a:pt x="477069" y="234036"/>
                  <a:pt x="412442" y="234036"/>
                </a:cubicBezTo>
                <a:lnTo>
                  <a:pt x="253996" y="234036"/>
                </a:lnTo>
                <a:lnTo>
                  <a:pt x="253996" y="625656"/>
                </a:lnTo>
                <a:cubicBezTo>
                  <a:pt x="253996" y="660725"/>
                  <a:pt x="239781" y="692474"/>
                  <a:pt x="216799" y="715457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006B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11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27">
            <a:extLst>
              <a:ext uri="{FF2B5EF4-FFF2-40B4-BE49-F238E27FC236}">
                <a16:creationId xmlns:a16="http://schemas.microsoft.com/office/drawing/2014/main" id="{F2413187-3DC4-43A9-BC90-191CDC4F1DAD}"/>
              </a:ext>
            </a:extLst>
          </p:cNvPr>
          <p:cNvSpPr/>
          <p:nvPr/>
        </p:nvSpPr>
        <p:spPr>
          <a:xfrm>
            <a:off x="2909613" y="407309"/>
            <a:ext cx="3158837" cy="5779328"/>
          </a:xfrm>
          <a:prstGeom prst="roundRect">
            <a:avLst/>
          </a:prstGeom>
          <a:solidFill>
            <a:srgbClr val="F7F8F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모서리가 둥근 직사각형 104">
            <a:extLst>
              <a:ext uri="{FF2B5EF4-FFF2-40B4-BE49-F238E27FC236}">
                <a16:creationId xmlns:a16="http://schemas.microsoft.com/office/drawing/2014/main" id="{15896AD4-EB1B-4E85-8B7B-86502D1312DB}"/>
              </a:ext>
            </a:extLst>
          </p:cNvPr>
          <p:cNvSpPr/>
          <p:nvPr/>
        </p:nvSpPr>
        <p:spPr>
          <a:xfrm>
            <a:off x="2909612" y="407307"/>
            <a:ext cx="3158836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B2EA2C53-1C62-4480-AC94-33C20BED2763}"/>
              </a:ext>
            </a:extLst>
          </p:cNvPr>
          <p:cNvSpPr/>
          <p:nvPr/>
        </p:nvSpPr>
        <p:spPr>
          <a:xfrm>
            <a:off x="2909613" y="659307"/>
            <a:ext cx="3158836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8135254-AFA3-4C42-B5B2-8D1FB876E096}"/>
              </a:ext>
            </a:extLst>
          </p:cNvPr>
          <p:cNvSpPr txBox="1"/>
          <p:nvPr/>
        </p:nvSpPr>
        <p:spPr>
          <a:xfrm rot="2700000">
            <a:off x="5456574" y="402720"/>
            <a:ext cx="27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+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155" name="Picture 4" descr="https://mayfield.co.kr/2017/images/layout/logo.png">
            <a:extLst>
              <a:ext uri="{FF2B5EF4-FFF2-40B4-BE49-F238E27FC236}">
                <a16:creationId xmlns:a16="http://schemas.microsoft.com/office/drawing/2014/main" id="{9ECBFC48-AEBB-4942-B8B7-958C3C06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44" y="503257"/>
            <a:ext cx="1476375" cy="3333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73F2FBD2-2413-4DBB-BF49-8427BE3D209E}"/>
              </a:ext>
            </a:extLst>
          </p:cNvPr>
          <p:cNvGrpSpPr/>
          <p:nvPr/>
        </p:nvGrpSpPr>
        <p:grpSpPr>
          <a:xfrm>
            <a:off x="2909613" y="5628510"/>
            <a:ext cx="3158837" cy="585375"/>
            <a:chOff x="479367" y="5197792"/>
            <a:chExt cx="3158837" cy="585375"/>
          </a:xfrm>
        </p:grpSpPr>
        <p:sp>
          <p:nvSpPr>
            <p:cNvPr id="157" name="모서리가 둥근 직사각형 104">
              <a:extLst>
                <a:ext uri="{FF2B5EF4-FFF2-40B4-BE49-F238E27FC236}">
                  <a16:creationId xmlns:a16="http://schemas.microsoft.com/office/drawing/2014/main" id="{4E21989D-5F86-445B-9DB2-CDC81BB47DE7}"/>
                </a:ext>
              </a:extLst>
            </p:cNvPr>
            <p:cNvSpPr/>
            <p:nvPr/>
          </p:nvSpPr>
          <p:spPr>
            <a:xfrm>
              <a:off x="479367" y="5279167"/>
              <a:ext cx="3158836" cy="504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C9C5F585-931A-4653-AA73-6B1F507D88FA}"/>
                </a:ext>
              </a:extLst>
            </p:cNvPr>
            <p:cNvSpPr/>
            <p:nvPr/>
          </p:nvSpPr>
          <p:spPr>
            <a:xfrm>
              <a:off x="479368" y="5197792"/>
              <a:ext cx="3158836" cy="333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32CEB1D6-5A71-46F7-8785-12088DFCA402}"/>
              </a:ext>
            </a:extLst>
          </p:cNvPr>
          <p:cNvGrpSpPr/>
          <p:nvPr/>
        </p:nvGrpSpPr>
        <p:grpSpPr>
          <a:xfrm>
            <a:off x="3138550" y="5748644"/>
            <a:ext cx="2682969" cy="333375"/>
            <a:chOff x="4407301" y="6029369"/>
            <a:chExt cx="2682969" cy="333375"/>
          </a:xfrm>
        </p:grpSpPr>
        <p:sp>
          <p:nvSpPr>
            <p:cNvPr id="160" name="모서리가 둥근 직사각형 15">
              <a:extLst>
                <a:ext uri="{FF2B5EF4-FFF2-40B4-BE49-F238E27FC236}">
                  <a16:creationId xmlns:a16="http://schemas.microsoft.com/office/drawing/2014/main" id="{4D442209-824F-4059-8829-179EF6D3A32A}"/>
                </a:ext>
              </a:extLst>
            </p:cNvPr>
            <p:cNvSpPr/>
            <p:nvPr/>
          </p:nvSpPr>
          <p:spPr>
            <a:xfrm>
              <a:off x="4407301" y="6029369"/>
              <a:ext cx="2682969" cy="3333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endParaRPr>
            </a:p>
          </p:txBody>
        </p:sp>
        <p:pic>
          <p:nvPicPr>
            <p:cNvPr id="161" name="Picture 4" descr="https://sds.maum.ai/resources/images/ico_send_r.png">
              <a:extLst>
                <a:ext uri="{FF2B5EF4-FFF2-40B4-BE49-F238E27FC236}">
                  <a16:creationId xmlns:a16="http://schemas.microsoft.com/office/drawing/2014/main" id="{CB2553E9-4288-4BF8-9EE8-308BDEE56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006B7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934" y="6093711"/>
              <a:ext cx="204690" cy="2046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48B95AAA-7298-45A0-9C6D-B83E38F3B4B0}"/>
              </a:ext>
            </a:extLst>
          </p:cNvPr>
          <p:cNvSpPr txBox="1"/>
          <p:nvPr/>
        </p:nvSpPr>
        <p:spPr>
          <a:xfrm>
            <a:off x="2776733" y="6234391"/>
            <a:ext cx="433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</a:rPr>
              <a:t>이미지와 말을 표시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4F615C3-1E21-49CE-97E9-43F4C7A339B8}"/>
              </a:ext>
            </a:extLst>
          </p:cNvPr>
          <p:cNvSpPr txBox="1"/>
          <p:nvPr/>
        </p:nvSpPr>
        <p:spPr>
          <a:xfrm>
            <a:off x="-127973" y="378487"/>
            <a:ext cx="3149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</a:rPr>
              <a:t>프로모션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F60425-A9EF-4CF2-BDDD-0145BAC46F4D}"/>
              </a:ext>
            </a:extLst>
          </p:cNvPr>
          <p:cNvGrpSpPr/>
          <p:nvPr/>
        </p:nvGrpSpPr>
        <p:grpSpPr>
          <a:xfrm>
            <a:off x="2984721" y="982109"/>
            <a:ext cx="2482462" cy="2458136"/>
            <a:chOff x="11558958" y="1373497"/>
            <a:chExt cx="2482462" cy="2458136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358A05D4-249B-47C7-A173-529D4EBB3EAA}"/>
                </a:ext>
              </a:extLst>
            </p:cNvPr>
            <p:cNvGrpSpPr/>
            <p:nvPr/>
          </p:nvGrpSpPr>
          <p:grpSpPr>
            <a:xfrm>
              <a:off x="11558958" y="1384070"/>
              <a:ext cx="276801" cy="276801"/>
              <a:chOff x="5947515" y="4590318"/>
              <a:chExt cx="672360" cy="672360"/>
            </a:xfrm>
          </p:grpSpPr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682D7919-AE90-41CC-A09E-D57B2CADED32}"/>
                  </a:ext>
                </a:extLst>
              </p:cNvPr>
              <p:cNvSpPr/>
              <p:nvPr/>
            </p:nvSpPr>
            <p:spPr>
              <a:xfrm>
                <a:off x="5947515" y="4590318"/>
                <a:ext cx="672360" cy="672360"/>
              </a:xfrm>
              <a:prstGeom prst="ellipse">
                <a:avLst/>
              </a:prstGeom>
              <a:solidFill>
                <a:srgbClr val="006B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Picture 2" descr="https://www.mayfield.co.kr/2017/images/contents/ci.png">
                <a:extLst>
                  <a:ext uri="{FF2B5EF4-FFF2-40B4-BE49-F238E27FC236}">
                    <a16:creationId xmlns:a16="http://schemas.microsoft.com/office/drawing/2014/main" id="{ECA112BA-B8B8-4EB9-BC39-FFF375BB5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6" t="38416" r="66854" b="38350"/>
              <a:stretch/>
            </p:blipFill>
            <p:spPr bwMode="auto">
              <a:xfrm>
                <a:off x="6059385" y="4709143"/>
                <a:ext cx="448620" cy="434710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A424CB0-9FA0-4363-9EBD-6C96F0A6B14F}"/>
                </a:ext>
              </a:extLst>
            </p:cNvPr>
            <p:cNvGrpSpPr/>
            <p:nvPr/>
          </p:nvGrpSpPr>
          <p:grpSpPr>
            <a:xfrm>
              <a:off x="11960620" y="1373497"/>
              <a:ext cx="2080800" cy="2458136"/>
              <a:chOff x="4979006" y="1967172"/>
              <a:chExt cx="2080800" cy="2458136"/>
            </a:xfrm>
          </p:grpSpPr>
          <p:sp>
            <p:nvSpPr>
              <p:cNvPr id="97" name="모서리가 둥근 직사각형 37">
                <a:extLst>
                  <a:ext uri="{FF2B5EF4-FFF2-40B4-BE49-F238E27FC236}">
                    <a16:creationId xmlns:a16="http://schemas.microsoft.com/office/drawing/2014/main" id="{C1353165-0473-4123-B19E-9E22C3AE4CDE}"/>
                  </a:ext>
                </a:extLst>
              </p:cNvPr>
              <p:cNvSpPr/>
              <p:nvPr/>
            </p:nvSpPr>
            <p:spPr>
              <a:xfrm>
                <a:off x="4979006" y="1967172"/>
                <a:ext cx="2080800" cy="2458136"/>
              </a:xfrm>
              <a:prstGeom prst="roundRect">
                <a:avLst>
                  <a:gd name="adj" fmla="val 3478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atinLnBrk="0"/>
                <a:endParaRPr lang="ko-KR" alt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</p:txBody>
          </p:sp>
          <p:sp>
            <p:nvSpPr>
              <p:cNvPr id="98" name="모서리가 둥근 직사각형 17">
                <a:extLst>
                  <a:ext uri="{FF2B5EF4-FFF2-40B4-BE49-F238E27FC236}">
                    <a16:creationId xmlns:a16="http://schemas.microsoft.com/office/drawing/2014/main" id="{ACE9A227-09D8-4CE6-85EC-A5E1E32CC07A}"/>
                  </a:ext>
                </a:extLst>
              </p:cNvPr>
              <p:cNvSpPr/>
              <p:nvPr/>
            </p:nvSpPr>
            <p:spPr>
              <a:xfrm>
                <a:off x="5412882" y="4061007"/>
                <a:ext cx="1206000" cy="257585"/>
              </a:xfrm>
              <a:prstGeom prst="roundRect">
                <a:avLst>
                  <a:gd name="adj" fmla="val 50000"/>
                </a:avLst>
              </a:prstGeom>
              <a:solidFill>
                <a:srgbClr val="C61F26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lnSpc>
                    <a:spcPts val="1200"/>
                  </a:lnSpc>
                </a:pPr>
                <a:r>
                  <a:rPr lang="ko-KR" altLang="en-US" sz="900" dirty="0">
                    <a:solidFill>
                      <a:schemeClr val="bg1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프로모션 확인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6B1521A6-20D9-4965-B1E8-3E0F6802C205}"/>
                  </a:ext>
                </a:extLst>
              </p:cNvPr>
              <p:cNvSpPr/>
              <p:nvPr/>
            </p:nvSpPr>
            <p:spPr>
              <a:xfrm>
                <a:off x="4992655" y="3396321"/>
                <a:ext cx="197553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atinLnBrk="0"/>
                <a:r>
                  <a:rPr lang="en-US" altLang="ko-KR" sz="900" dirty="0">
                    <a:solidFill>
                      <a:srgbClr val="C61F26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[</a:t>
                </a:r>
                <a:r>
                  <a:rPr lang="ko-KR" altLang="en-US" sz="900" dirty="0">
                    <a:solidFill>
                      <a:srgbClr val="C61F26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프로모션</a:t>
                </a:r>
                <a:r>
                  <a:rPr lang="en-US" altLang="ko-KR" sz="900" dirty="0">
                    <a:solidFill>
                      <a:srgbClr val="C61F26"/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]</a:t>
                </a:r>
              </a:p>
              <a:p>
                <a:pPr latinLnBrk="0"/>
                <a:endParaRPr lang="en-US" altLang="ko-KR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</a:endParaRPr>
              </a:p>
              <a:p>
                <a:pPr latinLnBrk="0"/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호텔에서 제공하는 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'Summer Vacation 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프로모션</a:t>
                </a:r>
                <a:r>
                  <a:rPr lang="en-US" altLang="ko-KR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'</a:t>
                </a:r>
                <a:r>
                  <a:rPr lang="ko-KR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poqaHanSans-Regular" panose="020B0500000000000000" pitchFamily="50" charset="-127"/>
                    <a:ea typeface="SpoqaHanSans-Regular" panose="020B0500000000000000" pitchFamily="50" charset="-127"/>
                  </a:rPr>
                  <a:t>을 확인하세요</a:t>
                </a:r>
              </a:p>
            </p:txBody>
          </p: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CAB2DB77-0B87-46F4-ADFA-85DD8FF5D3F4}"/>
                  </a:ext>
                </a:extLst>
              </p:cNvPr>
              <p:cNvGrpSpPr/>
              <p:nvPr/>
            </p:nvGrpSpPr>
            <p:grpSpPr>
              <a:xfrm>
                <a:off x="4979006" y="1977745"/>
                <a:ext cx="2080800" cy="1392284"/>
                <a:chOff x="5380333" y="3410803"/>
                <a:chExt cx="2080800" cy="1392284"/>
              </a:xfrm>
            </p:grpSpPr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id="{7E240B94-663F-43D6-93B3-8604E9B28E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0333" y="3410803"/>
                  <a:ext cx="2080800" cy="1392284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id="{EE074922-2D3B-43D1-BC4D-E243C675D9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55478"/>
                <a:stretch/>
              </p:blipFill>
              <p:spPr>
                <a:xfrm>
                  <a:off x="5380333" y="4183220"/>
                  <a:ext cx="2080800" cy="619867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3" name="모서리가 둥근 직사각형 37">
            <a:extLst>
              <a:ext uri="{FF2B5EF4-FFF2-40B4-BE49-F238E27FC236}">
                <a16:creationId xmlns:a16="http://schemas.microsoft.com/office/drawing/2014/main" id="{0E6BA73E-9BAA-492C-A91D-731E5192E24E}"/>
              </a:ext>
            </a:extLst>
          </p:cNvPr>
          <p:cNvSpPr/>
          <p:nvPr/>
        </p:nvSpPr>
        <p:spPr>
          <a:xfrm>
            <a:off x="3383506" y="3501735"/>
            <a:ext cx="2346028" cy="502938"/>
          </a:xfrm>
          <a:prstGeom prst="roundRect">
            <a:avLst>
              <a:gd name="adj" fmla="val 12933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sx="27000" sy="27000" algn="t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  <p:sp>
        <p:nvSpPr>
          <p:cNvPr id="104" name="모서리가 둥근 직사각형 17">
            <a:extLst>
              <a:ext uri="{FF2B5EF4-FFF2-40B4-BE49-F238E27FC236}">
                <a16:creationId xmlns:a16="http://schemas.microsoft.com/office/drawing/2014/main" id="{273F772D-A3D9-4AAA-B6D7-1D2BDD019B58}"/>
              </a:ext>
            </a:extLst>
          </p:cNvPr>
          <p:cNvSpPr/>
          <p:nvPr/>
        </p:nvSpPr>
        <p:spPr>
          <a:xfrm>
            <a:off x="3383506" y="4075474"/>
            <a:ext cx="482488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교통</a:t>
            </a:r>
          </a:p>
        </p:txBody>
      </p:sp>
      <p:sp>
        <p:nvSpPr>
          <p:cNvPr id="105" name="모서리가 둥근 직사각형 18">
            <a:extLst>
              <a:ext uri="{FF2B5EF4-FFF2-40B4-BE49-F238E27FC236}">
                <a16:creationId xmlns:a16="http://schemas.microsoft.com/office/drawing/2014/main" id="{9AC6241A-0817-4377-BAA5-7A15312BE362}"/>
              </a:ext>
            </a:extLst>
          </p:cNvPr>
          <p:cNvSpPr/>
          <p:nvPr/>
        </p:nvSpPr>
        <p:spPr>
          <a:xfrm>
            <a:off x="4430615" y="4075474"/>
            <a:ext cx="705175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기본정보</a:t>
            </a:r>
          </a:p>
        </p:txBody>
      </p:sp>
      <p:sp>
        <p:nvSpPr>
          <p:cNvPr id="106" name="모서리가 둥근 직사각형 19">
            <a:extLst>
              <a:ext uri="{FF2B5EF4-FFF2-40B4-BE49-F238E27FC236}">
                <a16:creationId xmlns:a16="http://schemas.microsoft.com/office/drawing/2014/main" id="{5C37558A-111A-4C2E-8FEE-24C53E79EFF8}"/>
              </a:ext>
            </a:extLst>
          </p:cNvPr>
          <p:cNvSpPr/>
          <p:nvPr/>
        </p:nvSpPr>
        <p:spPr>
          <a:xfrm>
            <a:off x="3903544" y="4075474"/>
            <a:ext cx="485397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조식</a:t>
            </a:r>
          </a:p>
        </p:txBody>
      </p:sp>
      <p:sp>
        <p:nvSpPr>
          <p:cNvPr id="107" name="모서리가 둥근 직사각형 20">
            <a:extLst>
              <a:ext uri="{FF2B5EF4-FFF2-40B4-BE49-F238E27FC236}">
                <a16:creationId xmlns:a16="http://schemas.microsoft.com/office/drawing/2014/main" id="{175A7C68-5DF8-475D-8F07-389A8A6FD8E2}"/>
              </a:ext>
            </a:extLst>
          </p:cNvPr>
          <p:cNvSpPr/>
          <p:nvPr/>
        </p:nvSpPr>
        <p:spPr>
          <a:xfrm>
            <a:off x="3383506" y="4385930"/>
            <a:ext cx="684270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레스토랑</a:t>
            </a:r>
          </a:p>
        </p:txBody>
      </p:sp>
      <p:sp>
        <p:nvSpPr>
          <p:cNvPr id="108" name="모서리가 둥근 직사각형 21">
            <a:extLst>
              <a:ext uri="{FF2B5EF4-FFF2-40B4-BE49-F238E27FC236}">
                <a16:creationId xmlns:a16="http://schemas.microsoft.com/office/drawing/2014/main" id="{07C23095-D409-4F8E-B9D8-27CE26720611}"/>
              </a:ext>
            </a:extLst>
          </p:cNvPr>
          <p:cNvSpPr/>
          <p:nvPr/>
        </p:nvSpPr>
        <p:spPr>
          <a:xfrm>
            <a:off x="4103845" y="4385930"/>
            <a:ext cx="866648" cy="2575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룸</a:t>
            </a:r>
            <a:r>
              <a:rPr lang="en-US" altLang="ko-KR" sz="900" dirty="0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900" dirty="0" err="1">
                <a:solidFill>
                  <a:srgbClr val="006B7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어메니티</a:t>
            </a:r>
            <a:endParaRPr lang="ko-KR" altLang="en-US" sz="900" dirty="0">
              <a:solidFill>
                <a:srgbClr val="006B7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모서리가 둥근 직사각형 22">
            <a:extLst>
              <a:ext uri="{FF2B5EF4-FFF2-40B4-BE49-F238E27FC236}">
                <a16:creationId xmlns:a16="http://schemas.microsoft.com/office/drawing/2014/main" id="{C46E53B2-649E-4E34-B06D-1EB0837B8B4C}"/>
              </a:ext>
            </a:extLst>
          </p:cNvPr>
          <p:cNvSpPr/>
          <p:nvPr/>
        </p:nvSpPr>
        <p:spPr>
          <a:xfrm>
            <a:off x="5006562" y="4385930"/>
            <a:ext cx="695900" cy="257585"/>
          </a:xfrm>
          <a:prstGeom prst="roundRect">
            <a:avLst>
              <a:gd name="adj" fmla="val 50000"/>
            </a:avLst>
          </a:prstGeom>
          <a:solidFill>
            <a:srgbClr val="006B77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9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6685D96-4E04-4CC9-AEB0-19B418FB8FFD}"/>
              </a:ext>
            </a:extLst>
          </p:cNvPr>
          <p:cNvSpPr/>
          <p:nvPr/>
        </p:nvSpPr>
        <p:spPr>
          <a:xfrm>
            <a:off x="3386383" y="3559013"/>
            <a:ext cx="2343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메이필드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호텔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찾아 주셔서 감사합니다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5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150</Words>
  <Application>Microsoft Office PowerPoint</Application>
  <PresentationFormat>사용자 지정</PresentationFormat>
  <Paragraphs>48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SpoqaHanSans-Regular</vt:lpstr>
      <vt:lpstr>SpoqaHanSans-Thin</vt:lpstr>
      <vt:lpstr>나눔스퀘어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computer</dc:creator>
  <cp:lastModifiedBy>computer</cp:lastModifiedBy>
  <cp:revision>160</cp:revision>
  <dcterms:created xsi:type="dcterms:W3CDTF">2019-11-05T02:11:05Z</dcterms:created>
  <dcterms:modified xsi:type="dcterms:W3CDTF">2020-02-03T09:22:54Z</dcterms:modified>
</cp:coreProperties>
</file>